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67" r:id="rId2"/>
    <p:sldId id="338" r:id="rId3"/>
    <p:sldId id="345" r:id="rId4"/>
    <p:sldId id="346" r:id="rId5"/>
    <p:sldId id="349" r:id="rId6"/>
    <p:sldId id="348" r:id="rId7"/>
    <p:sldId id="309" r:id="rId8"/>
    <p:sldId id="335" r:id="rId9"/>
    <p:sldId id="285" r:id="rId10"/>
    <p:sldId id="347" r:id="rId11"/>
    <p:sldId id="331" r:id="rId12"/>
    <p:sldId id="350" r:id="rId13"/>
    <p:sldId id="336" r:id="rId14"/>
    <p:sldId id="280" r:id="rId15"/>
    <p:sldId id="314" r:id="rId16"/>
    <p:sldId id="315" r:id="rId17"/>
    <p:sldId id="304" r:id="rId18"/>
    <p:sldId id="340" r:id="rId19"/>
    <p:sldId id="341" r:id="rId20"/>
    <p:sldId id="342" r:id="rId21"/>
    <p:sldId id="312" r:id="rId22"/>
    <p:sldId id="316" r:id="rId23"/>
    <p:sldId id="317" r:id="rId24"/>
    <p:sldId id="318" r:id="rId25"/>
    <p:sldId id="320" r:id="rId26"/>
    <p:sldId id="321" r:id="rId27"/>
    <p:sldId id="322" r:id="rId28"/>
    <p:sldId id="337" r:id="rId29"/>
    <p:sldId id="334" r:id="rId30"/>
    <p:sldId id="333" r:id="rId31"/>
    <p:sldId id="323" r:id="rId32"/>
    <p:sldId id="324" r:id="rId33"/>
    <p:sldId id="325" r:id="rId34"/>
    <p:sldId id="328" r:id="rId35"/>
    <p:sldId id="319" r:id="rId36"/>
    <p:sldId id="313" r:id="rId37"/>
    <p:sldId id="332" r:id="rId38"/>
    <p:sldId id="343" r:id="rId39"/>
    <p:sldId id="291" r:id="rId40"/>
  </p:sldIdLst>
  <p:sldSz cx="9144000" cy="6858000" type="screen4x3"/>
  <p:notesSz cx="6858000" cy="9144000"/>
  <p:embeddedFontLst>
    <p:embeddedFont>
      <p:font typeface="Chalkduster" panose="03050602040202020205" pitchFamily="66" charset="77"/>
      <p:regular r:id="rId43"/>
    </p:embeddedFont>
    <p:embeddedFont>
      <p:font typeface="Twinkl" pitchFamily="2" charset="77"/>
      <p:regular r:id="rId44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52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61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CBC1"/>
    <a:srgbClr val="E59300"/>
    <a:srgbClr val="008E80"/>
    <a:srgbClr val="36B5AF"/>
    <a:srgbClr val="18A0DB"/>
    <a:srgbClr val="DE1E5A"/>
    <a:srgbClr val="BC0105"/>
    <a:srgbClr val="4DB1E3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46" autoAdjust="0"/>
    <p:restoredTop sz="94828"/>
  </p:normalViewPr>
  <p:slideViewPr>
    <p:cSldViewPr snapToGrid="0" showGuides="1">
      <p:cViewPr varScale="1">
        <p:scale>
          <a:sx n="60" d="100"/>
          <a:sy n="60" d="100"/>
        </p:scale>
        <p:origin x="176" y="688"/>
      </p:cViewPr>
      <p:guideLst>
        <p:guide orient="horz" pos="2160"/>
        <p:guide pos="2880"/>
        <p:guide pos="340"/>
        <p:guide orient="horz" pos="3952"/>
        <p:guide pos="5420"/>
        <p:guide orient="horz" pos="346"/>
        <p:guide pos="476"/>
        <p:guide orient="horz" pos="482"/>
        <p:guide orient="horz" pos="3861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5T01:09:14.17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5T01:09:16.6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5T01:09:17.40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5T01:09:17.6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5T01:09:18.93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.au/resources/australian-resources-sen/teaching-and-support-inclusive-education-australia/teacher-organisation-sen-australi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ti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W0_waQUtb4" TargetMode="External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ciendoconlibrosyjuegos.blogspot.com/2016/08/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youtube.com/watch?v=gghDRJVxFxU" TargetMode="Externa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0QLm8_mlvvQ" TargetMode="External"/><Relationship Id="rId13" Type="http://schemas.openxmlformats.org/officeDocument/2006/relationships/image" Target="../media/image47.jpeg"/><Relationship Id="rId18" Type="http://schemas.openxmlformats.org/officeDocument/2006/relationships/hyperlink" Target="https://www.youtube.com/watch?v=MR5XSOdjKMA" TargetMode="External"/><Relationship Id="rId3" Type="http://schemas.openxmlformats.org/officeDocument/2006/relationships/image" Target="../media/image4.png"/><Relationship Id="rId21" Type="http://schemas.openxmlformats.org/officeDocument/2006/relationships/image" Target="../media/image51.jpeg"/><Relationship Id="rId7" Type="http://schemas.openxmlformats.org/officeDocument/2006/relationships/image" Target="../media/image44.jpeg"/><Relationship Id="rId12" Type="http://schemas.openxmlformats.org/officeDocument/2006/relationships/hyperlink" Target="https://www.youtube.com/watch?v=UlX1IdvMYe4" TargetMode="External"/><Relationship Id="rId17" Type="http://schemas.openxmlformats.org/officeDocument/2006/relationships/image" Target="../media/image49.jpeg"/><Relationship Id="rId2" Type="http://schemas.openxmlformats.org/officeDocument/2006/relationships/image" Target="../media/image13.png"/><Relationship Id="rId16" Type="http://schemas.openxmlformats.org/officeDocument/2006/relationships/hyperlink" Target="https://www.youtube.com/watch?v=w_lCi8U49mY&amp;list=RDw_lCi8U49mY&amp;start_radio=1" TargetMode="External"/><Relationship Id="rId20" Type="http://schemas.openxmlformats.org/officeDocument/2006/relationships/hyperlink" Target="https://www.youtube.com/watch?v=TaHUchCt4PE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WzIcu6tbEko" TargetMode="External"/><Relationship Id="rId11" Type="http://schemas.openxmlformats.org/officeDocument/2006/relationships/image" Target="../media/image46.jpeg"/><Relationship Id="rId5" Type="http://schemas.openxmlformats.org/officeDocument/2006/relationships/image" Target="../media/image43.jpeg"/><Relationship Id="rId15" Type="http://schemas.openxmlformats.org/officeDocument/2006/relationships/image" Target="../media/image48.jpeg"/><Relationship Id="rId10" Type="http://schemas.openxmlformats.org/officeDocument/2006/relationships/hyperlink" Target="https://www.youtube.com/watch?v=yOUNwyumiUQ" TargetMode="External"/><Relationship Id="rId19" Type="http://schemas.openxmlformats.org/officeDocument/2006/relationships/image" Target="../media/image50.jpeg"/><Relationship Id="rId4" Type="http://schemas.openxmlformats.org/officeDocument/2006/relationships/hyperlink" Target="https://www.youtube.com/watch?v=GvHgU5k47ig" TargetMode="External"/><Relationship Id="rId9" Type="http://schemas.openxmlformats.org/officeDocument/2006/relationships/image" Target="../media/image45.jpeg"/><Relationship Id="rId14" Type="http://schemas.openxmlformats.org/officeDocument/2006/relationships/hyperlink" Target="https://www.youtube.com/watch?v=W8A5eznnV_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9.jpeg"/><Relationship Id="rId7" Type="http://schemas.openxmlformats.org/officeDocument/2006/relationships/customXml" Target="../ink/ink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.xml"/><Relationship Id="rId5" Type="http://schemas.openxmlformats.org/officeDocument/2006/relationships/image" Target="../media/image9.png"/><Relationship Id="rId4" Type="http://schemas.openxmlformats.org/officeDocument/2006/relationships/customXml" Target="../ink/ink1.xml"/><Relationship Id="rId9" Type="http://schemas.openxmlformats.org/officeDocument/2006/relationships/customXml" Target="../ink/ink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id="{6A157ABB-A6DC-E5CC-2AF2-216F1304B4F9}"/>
              </a:ext>
            </a:extLst>
          </p:cNvPr>
          <p:cNvSpPr/>
          <p:nvPr/>
        </p:nvSpPr>
        <p:spPr>
          <a:xfrm>
            <a:off x="7541111" y="5841402"/>
            <a:ext cx="1420009" cy="10165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ard with a kangaroo and a baby kangaroo&#10;&#10;AI-generated content may be incorrect.">
            <a:extLst>
              <a:ext uri="{FF2B5EF4-FFF2-40B4-BE49-F238E27FC236}">
                <a16:creationId xmlns:a16="http://schemas.microsoft.com/office/drawing/2014/main" id="{639D9A64-FFC0-3366-CC0C-57AD7D7CB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9" t="31441" r="16683" b="19506"/>
          <a:stretch>
            <a:fillRect/>
          </a:stretch>
        </p:blipFill>
        <p:spPr>
          <a:xfrm>
            <a:off x="0" y="2212622"/>
            <a:ext cx="4903456" cy="46453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F8EE2A-B87D-B609-D669-7E539144909F}"/>
              </a:ext>
            </a:extLst>
          </p:cNvPr>
          <p:cNvSpPr txBox="1"/>
          <p:nvPr/>
        </p:nvSpPr>
        <p:spPr>
          <a:xfrm>
            <a:off x="304801" y="1411112"/>
            <a:ext cx="6581422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8ACBC1"/>
                </a:solidFill>
                <a:latin typeface="Chalkduster" panose="03050602040202020205" pitchFamily="66" charset="77"/>
              </a:rPr>
              <a:t>Morning Circle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EC99F-FE8B-1F39-0D04-A888C0799023}"/>
              </a:ext>
            </a:extLst>
          </p:cNvPr>
          <p:cNvSpPr txBox="1"/>
          <p:nvPr/>
        </p:nvSpPr>
        <p:spPr>
          <a:xfrm>
            <a:off x="304802" y="2494844"/>
            <a:ext cx="1941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8ACBC1"/>
                </a:solidFill>
                <a:latin typeface="Chalkduster" panose="03050602040202020205" pitchFamily="66" charset="77"/>
              </a:rPr>
              <a:t>Joeys</a:t>
            </a:r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05CE-2659-D7AD-F87B-8E27781D4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THROWING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14D9D5-C147-10CA-DB8D-8BDF4F1F1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471" y="1943100"/>
            <a:ext cx="5519057" cy="386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51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6A41D-CBFB-FE11-001D-31E840E65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983300B6-2D58-0444-9095-444B9045B576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542C2C05-4967-33CC-9B8E-59D67C73EA2D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38A68550-20D7-5730-375B-7B319B668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DD9AA1-26AC-D64C-F8ED-FA94279DC1A2}"/>
              </a:ext>
            </a:extLst>
          </p:cNvPr>
          <p:cNvSpPr txBox="1"/>
          <p:nvPr/>
        </p:nvSpPr>
        <p:spPr>
          <a:xfrm>
            <a:off x="632177" y="663708"/>
            <a:ext cx="773288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ACBC1"/>
                </a:solidFill>
                <a:latin typeface="Chalkduster" panose="03050602040202020205" pitchFamily="66" charset="77"/>
              </a:rPr>
              <a:t>You will learn the alphabet this week’s letter is n 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107530-7CE3-D9DC-40A8-0C2F6F169F8B}"/>
              </a:ext>
            </a:extLst>
          </p:cNvPr>
          <p:cNvSpPr txBox="1"/>
          <p:nvPr/>
        </p:nvSpPr>
        <p:spPr>
          <a:xfrm>
            <a:off x="3215148" y="2389239"/>
            <a:ext cx="4262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n      N</a:t>
            </a:r>
          </a:p>
        </p:txBody>
      </p:sp>
    </p:spTree>
    <p:extLst>
      <p:ext uri="{BB962C8B-B14F-4D97-AF65-F5344CB8AC3E}">
        <p14:creationId xmlns:p14="http://schemas.microsoft.com/office/powerpoint/2010/main" val="421215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DE44F-9A71-588A-9C04-7DFCBAA4A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760BD412-B74E-4E6D-FA84-577CC8254675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DBC8BABE-0429-4C8F-D5ED-E35D1C7C86B0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935CF5F3-F18A-6786-5F5F-28C48490B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AA1D6D-8289-E63E-5D59-2BA71398F803}"/>
              </a:ext>
            </a:extLst>
          </p:cNvPr>
          <p:cNvSpPr txBox="1"/>
          <p:nvPr/>
        </p:nvSpPr>
        <p:spPr>
          <a:xfrm>
            <a:off x="632177" y="663708"/>
            <a:ext cx="773288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ACBC1"/>
                </a:solidFill>
                <a:latin typeface="Chalkduster" panose="03050602040202020205" pitchFamily="66" charset="77"/>
              </a:rPr>
              <a:t>You will learn the alphabet this week’s letter is n 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D3E44-7854-374E-A287-0A595C561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14" y="1890831"/>
            <a:ext cx="2906971" cy="422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3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564B-EAA1-6DE8-7009-FA3E0E2DF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and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6611A-6558-E78F-DF75-CB3056442769}"/>
              </a:ext>
            </a:extLst>
          </p:cNvPr>
          <p:cNvSpPr txBox="1"/>
          <p:nvPr/>
        </p:nvSpPr>
        <p:spPr>
          <a:xfrm>
            <a:off x="1498928" y="2228973"/>
            <a:ext cx="4424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0       1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F4B0-7315-0305-40A7-EF2AC9CD1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72" y="2388933"/>
            <a:ext cx="18542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31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1966F3D5-AF52-44C8-C098-E21B1D0B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Here are the days of the week. Which day is it?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D9E75-4148-F347-B7E2-CD89F1F20AC1}"/>
              </a:ext>
            </a:extLst>
          </p:cNvPr>
          <p:cNvSpPr txBox="1"/>
          <p:nvPr/>
        </p:nvSpPr>
        <p:spPr>
          <a:xfrm>
            <a:off x="2293215" y="3015726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rgbClr val="FF0000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Monday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EA330D-C9D2-B187-B413-6DB655AF932E}"/>
              </a:ext>
            </a:extLst>
          </p:cNvPr>
          <p:cNvSpPr txBox="1"/>
          <p:nvPr/>
        </p:nvSpPr>
        <p:spPr>
          <a:xfrm>
            <a:off x="4567235" y="2898335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rgbClr val="FFC000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Tuesday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0FDE6-3CEB-37DF-2172-8D7F22D4D74D}"/>
              </a:ext>
            </a:extLst>
          </p:cNvPr>
          <p:cNvSpPr txBox="1"/>
          <p:nvPr/>
        </p:nvSpPr>
        <p:spPr>
          <a:xfrm>
            <a:off x="958239" y="4031837"/>
            <a:ext cx="1872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Wednesday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524C4E-B788-7B32-CDF8-94817DB82538}"/>
              </a:ext>
            </a:extLst>
          </p:cNvPr>
          <p:cNvSpPr txBox="1"/>
          <p:nvPr/>
        </p:nvSpPr>
        <p:spPr>
          <a:xfrm>
            <a:off x="3584927" y="4108858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rgbClr val="92D050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Thursday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A92348-BA28-8B86-D005-C50C62CF158D}"/>
              </a:ext>
            </a:extLst>
          </p:cNvPr>
          <p:cNvSpPr txBox="1"/>
          <p:nvPr/>
        </p:nvSpPr>
        <p:spPr>
          <a:xfrm>
            <a:off x="6139615" y="4171365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rgbClr val="00B0F0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Friday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71B9AF-51DB-D4E0-7F50-78DEDDBAE592}"/>
              </a:ext>
            </a:extLst>
          </p:cNvPr>
          <p:cNvSpPr txBox="1"/>
          <p:nvPr/>
        </p:nvSpPr>
        <p:spPr>
          <a:xfrm>
            <a:off x="2569215" y="5421081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rgbClr val="7030A0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Saturday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D7F465-1F09-2E89-17E4-83E86F47DE22}"/>
              </a:ext>
            </a:extLst>
          </p:cNvPr>
          <p:cNvSpPr txBox="1"/>
          <p:nvPr/>
        </p:nvSpPr>
        <p:spPr>
          <a:xfrm>
            <a:off x="5239615" y="5381888"/>
            <a:ext cx="1800000" cy="720000"/>
          </a:xfrm>
          <a:prstGeom prst="cloud">
            <a:avLst/>
          </a:prstGeom>
          <a:solidFill>
            <a:schemeClr val="bg1"/>
          </a:solidFill>
          <a:ln w="25400" cap="rnd" cmpd="sng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dirty="0"/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90311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CA70B-C556-AA28-B278-01D194FA1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686AFE-D400-A8A2-040F-CA67340A39B1}"/>
              </a:ext>
            </a:extLst>
          </p:cNvPr>
          <p:cNvSpPr txBox="1"/>
          <p:nvPr/>
        </p:nvSpPr>
        <p:spPr>
          <a:xfrm>
            <a:off x="2684145" y="1534159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January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1E0AA9-E02C-29E5-993A-D07C49FD62FF}"/>
              </a:ext>
            </a:extLst>
          </p:cNvPr>
          <p:cNvSpPr txBox="1"/>
          <p:nvPr/>
        </p:nvSpPr>
        <p:spPr>
          <a:xfrm>
            <a:off x="4643120" y="1534159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February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FC1C39-FD29-17EC-106B-7534DAA1EA56}"/>
              </a:ext>
            </a:extLst>
          </p:cNvPr>
          <p:cNvSpPr txBox="1"/>
          <p:nvPr/>
        </p:nvSpPr>
        <p:spPr>
          <a:xfrm>
            <a:off x="2684145" y="2003060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March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3E5FA2-C505-C095-AE3D-3B3D9656B951}"/>
              </a:ext>
            </a:extLst>
          </p:cNvPr>
          <p:cNvSpPr txBox="1"/>
          <p:nvPr/>
        </p:nvSpPr>
        <p:spPr>
          <a:xfrm>
            <a:off x="4643120" y="2003060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April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E071F7-594F-C83E-C976-75BE617117D7}"/>
              </a:ext>
            </a:extLst>
          </p:cNvPr>
          <p:cNvSpPr txBox="1"/>
          <p:nvPr/>
        </p:nvSpPr>
        <p:spPr>
          <a:xfrm>
            <a:off x="2684145" y="2471961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May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4A82C6-E639-9C0A-6242-F99855A56251}"/>
              </a:ext>
            </a:extLst>
          </p:cNvPr>
          <p:cNvSpPr txBox="1"/>
          <p:nvPr/>
        </p:nvSpPr>
        <p:spPr>
          <a:xfrm>
            <a:off x="4643120" y="2471961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June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52ABEE1-95F1-83EF-FE1F-3AA711BBD9EF}"/>
              </a:ext>
            </a:extLst>
          </p:cNvPr>
          <p:cNvSpPr txBox="1"/>
          <p:nvPr/>
        </p:nvSpPr>
        <p:spPr>
          <a:xfrm>
            <a:off x="2684145" y="2940862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July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25E397-8009-4551-DBC5-0A5ED82914F8}"/>
              </a:ext>
            </a:extLst>
          </p:cNvPr>
          <p:cNvSpPr txBox="1"/>
          <p:nvPr/>
        </p:nvSpPr>
        <p:spPr>
          <a:xfrm>
            <a:off x="4643120" y="2940862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303A05-4AE0-BC8D-15E8-1346F68C241C}"/>
              </a:ext>
            </a:extLst>
          </p:cNvPr>
          <p:cNvSpPr txBox="1"/>
          <p:nvPr/>
        </p:nvSpPr>
        <p:spPr>
          <a:xfrm>
            <a:off x="2684145" y="3409763"/>
            <a:ext cx="1814830" cy="461665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September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BF8E72-B237-E62B-BA19-AE5A5FC63A37}"/>
              </a:ext>
            </a:extLst>
          </p:cNvPr>
          <p:cNvSpPr txBox="1"/>
          <p:nvPr/>
        </p:nvSpPr>
        <p:spPr>
          <a:xfrm>
            <a:off x="4643120" y="3409763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October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F58FA0-E02C-C4F1-DCAD-EC64C1C4E6B0}"/>
              </a:ext>
            </a:extLst>
          </p:cNvPr>
          <p:cNvSpPr txBox="1"/>
          <p:nvPr/>
        </p:nvSpPr>
        <p:spPr>
          <a:xfrm>
            <a:off x="2684145" y="3878664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November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C1B7ECA-C910-F4A7-1818-94BBA2D2B750}"/>
              </a:ext>
            </a:extLst>
          </p:cNvPr>
          <p:cNvSpPr txBox="1"/>
          <p:nvPr/>
        </p:nvSpPr>
        <p:spPr>
          <a:xfrm>
            <a:off x="4643120" y="3878664"/>
            <a:ext cx="1814830" cy="523220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December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9AF9449-59BD-5A86-7EAF-AEA193A6BC8A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45AF7414-D41C-4D4B-4E69-9C6C5D703FF7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E026D5E5-303C-BB19-21D5-05D5FEEF3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67785EBB-9641-4C18-1FE1-9F238EED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Which MONTH is it?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CCC20-2D1C-8615-FA5C-B75B7645F054}"/>
              </a:ext>
            </a:extLst>
          </p:cNvPr>
          <p:cNvSpPr txBox="1"/>
          <p:nvPr/>
        </p:nvSpPr>
        <p:spPr>
          <a:xfrm>
            <a:off x="2281235" y="4401361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What DATE is it?</a:t>
            </a:r>
          </a:p>
        </p:txBody>
      </p:sp>
    </p:spTree>
    <p:extLst>
      <p:ext uri="{BB962C8B-B14F-4D97-AF65-F5344CB8AC3E}">
        <p14:creationId xmlns:p14="http://schemas.microsoft.com/office/powerpoint/2010/main" val="139397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  <p:bldP spid="45" grpId="0" animBg="1"/>
      <p:bldP spid="46" grpId="0" animBg="1"/>
      <p:bldP spid="48" grpId="0" animBg="1"/>
      <p:bldP spid="4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3364B-47F2-BFCD-60AE-51644BBEA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0ED098CC-8DD3-1D10-C1B4-519223C1C9F7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25198B94-D06D-289C-53E9-7D68A3227F1D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FD9AE628-49C0-BB2A-C596-AC1CAD3CB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8A56E8D6-C6F7-C214-AB00-4F506281F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What TIME is it?</a:t>
            </a:r>
            <a:endParaRPr lang="en-US" sz="2400" dirty="0"/>
          </a:p>
        </p:txBody>
      </p:sp>
      <p:pic>
        <p:nvPicPr>
          <p:cNvPr id="3" name="Picture 2" descr="Different types of clocks">
            <a:extLst>
              <a:ext uri="{FF2B5EF4-FFF2-40B4-BE49-F238E27FC236}">
                <a16:creationId xmlns:a16="http://schemas.microsoft.com/office/drawing/2014/main" id="{020ECA00-FB6A-0377-B119-61E7C4364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1675370"/>
            <a:ext cx="5361486" cy="301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7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1966F3D5-AF52-44C8-C098-E21B1D0B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What is the weather like today? Can you take a look, and see?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21F745D-9492-9621-04D5-9A2D7C33A76B}"/>
              </a:ext>
            </a:extLst>
          </p:cNvPr>
          <p:cNvSpPr/>
          <p:nvPr/>
        </p:nvSpPr>
        <p:spPr>
          <a:xfrm>
            <a:off x="569913" y="2969776"/>
            <a:ext cx="1911350" cy="1322741"/>
          </a:xfrm>
          <a:prstGeom prst="roundRect">
            <a:avLst/>
          </a:prstGeom>
          <a:noFill/>
          <a:ln w="38100">
            <a:solidFill>
              <a:srgbClr val="FB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04FBA7F-4C14-61D3-8FAC-B53EA1132FBE}"/>
              </a:ext>
            </a:extLst>
          </p:cNvPr>
          <p:cNvSpPr/>
          <p:nvPr/>
        </p:nvSpPr>
        <p:spPr>
          <a:xfrm>
            <a:off x="2595563" y="2969776"/>
            <a:ext cx="1911350" cy="1322741"/>
          </a:xfrm>
          <a:prstGeom prst="roundRect">
            <a:avLst/>
          </a:prstGeom>
          <a:noFill/>
          <a:ln w="38100">
            <a:solidFill>
              <a:srgbClr val="FF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0616FCB-8FE2-0BD2-2AD3-BDEE4DC4797F}"/>
              </a:ext>
            </a:extLst>
          </p:cNvPr>
          <p:cNvSpPr/>
          <p:nvPr/>
        </p:nvSpPr>
        <p:spPr>
          <a:xfrm>
            <a:off x="4668838" y="2969776"/>
            <a:ext cx="1911350" cy="1322741"/>
          </a:xfrm>
          <a:prstGeom prst="roundRect">
            <a:avLst/>
          </a:prstGeom>
          <a:noFill/>
          <a:ln w="38100">
            <a:solidFill>
              <a:srgbClr val="F5D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B9B3235-1FFE-BE23-DEF7-9C86069817F5}"/>
              </a:ext>
            </a:extLst>
          </p:cNvPr>
          <p:cNvSpPr/>
          <p:nvPr/>
        </p:nvSpPr>
        <p:spPr>
          <a:xfrm>
            <a:off x="6696075" y="2969776"/>
            <a:ext cx="1898650" cy="1322741"/>
          </a:xfrm>
          <a:prstGeom prst="roundRect">
            <a:avLst/>
          </a:prstGeom>
          <a:noFill/>
          <a:ln w="38100">
            <a:solidFill>
              <a:srgbClr val="90C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1BAE3A7-8B28-F224-2A52-5BD047A9D6AE}"/>
              </a:ext>
            </a:extLst>
          </p:cNvPr>
          <p:cNvSpPr/>
          <p:nvPr/>
        </p:nvSpPr>
        <p:spPr>
          <a:xfrm>
            <a:off x="1582738" y="4442159"/>
            <a:ext cx="1909762" cy="1321482"/>
          </a:xfrm>
          <a:prstGeom prst="roundRect">
            <a:avLst/>
          </a:prstGeom>
          <a:noFill/>
          <a:ln w="38100">
            <a:solidFill>
              <a:srgbClr val="7FC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922EE3-491E-8C1C-7D66-4901E77B999A}"/>
              </a:ext>
            </a:extLst>
          </p:cNvPr>
          <p:cNvSpPr/>
          <p:nvPr/>
        </p:nvSpPr>
        <p:spPr>
          <a:xfrm>
            <a:off x="5653088" y="4442159"/>
            <a:ext cx="1911350" cy="1311404"/>
          </a:xfrm>
          <a:prstGeom prst="roundRect">
            <a:avLst/>
          </a:prstGeom>
          <a:noFill/>
          <a:ln w="38100">
            <a:solidFill>
              <a:srgbClr val="BB81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56446F9-2971-2E4A-24B4-D084CCFB2AE8}"/>
              </a:ext>
            </a:extLst>
          </p:cNvPr>
          <p:cNvSpPr/>
          <p:nvPr/>
        </p:nvSpPr>
        <p:spPr>
          <a:xfrm>
            <a:off x="3617913" y="4442159"/>
            <a:ext cx="1911350" cy="1311404"/>
          </a:xfrm>
          <a:prstGeom prst="roundRect">
            <a:avLst/>
          </a:prstGeom>
          <a:noFill/>
          <a:ln w="38100">
            <a:solidFill>
              <a:srgbClr val="E352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B3030"/>
              </a:solidFill>
            </a:endParaRPr>
          </a:p>
        </p:txBody>
      </p:sp>
      <p:grpSp>
        <p:nvGrpSpPr>
          <p:cNvPr id="67" name="cloudy">
            <a:extLst>
              <a:ext uri="{FF2B5EF4-FFF2-40B4-BE49-F238E27FC236}">
                <a16:creationId xmlns:a16="http://schemas.microsoft.com/office/drawing/2014/main" id="{56D948DB-5ADA-066D-5175-8913E7671211}"/>
              </a:ext>
            </a:extLst>
          </p:cNvPr>
          <p:cNvGrpSpPr/>
          <p:nvPr/>
        </p:nvGrpSpPr>
        <p:grpSpPr>
          <a:xfrm>
            <a:off x="4618038" y="3011801"/>
            <a:ext cx="1911350" cy="1234131"/>
            <a:chOff x="4668076" y="3042463"/>
            <a:chExt cx="1911350" cy="1234131"/>
          </a:xfrm>
        </p:grpSpPr>
        <p:sp>
          <p:nvSpPr>
            <p:cNvPr id="29" name="TextBox 45">
              <a:extLst>
                <a:ext uri="{FF2B5EF4-FFF2-40B4-BE49-F238E27FC236}">
                  <a16:creationId xmlns:a16="http://schemas.microsoft.com/office/drawing/2014/main" id="{27AD238D-4A39-E4C9-BB7D-C227CF6E9C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8076" y="3814631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cloudy</a:t>
              </a:r>
            </a:p>
          </p:txBody>
        </p:sp>
        <p:pic>
          <p:nvPicPr>
            <p:cNvPr id="51" name="Picture 50" descr="Icon&#10;&#10;Description automatically generated">
              <a:extLst>
                <a:ext uri="{FF2B5EF4-FFF2-40B4-BE49-F238E27FC236}">
                  <a16:creationId xmlns:a16="http://schemas.microsoft.com/office/drawing/2014/main" id="{499AAF04-6CB0-C38E-5371-E14D9ED78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5501" y="3042463"/>
              <a:ext cx="1187791" cy="783542"/>
            </a:xfrm>
            <a:prstGeom prst="rect">
              <a:avLst/>
            </a:prstGeom>
          </p:spPr>
        </p:pic>
      </p:grpSp>
      <p:grpSp>
        <p:nvGrpSpPr>
          <p:cNvPr id="68" name="Sun">
            <a:extLst>
              <a:ext uri="{FF2B5EF4-FFF2-40B4-BE49-F238E27FC236}">
                <a16:creationId xmlns:a16="http://schemas.microsoft.com/office/drawing/2014/main" id="{C8B6931D-256C-0B8C-2660-76517262131C}"/>
              </a:ext>
            </a:extLst>
          </p:cNvPr>
          <p:cNvGrpSpPr/>
          <p:nvPr/>
        </p:nvGrpSpPr>
        <p:grpSpPr>
          <a:xfrm>
            <a:off x="2592388" y="3042463"/>
            <a:ext cx="1911350" cy="1234131"/>
            <a:chOff x="2592388" y="3042463"/>
            <a:chExt cx="1911350" cy="1234131"/>
          </a:xfrm>
        </p:grpSpPr>
        <p:sp>
          <p:nvSpPr>
            <p:cNvPr id="16" name="TextBox 45">
              <a:extLst>
                <a:ext uri="{FF2B5EF4-FFF2-40B4-BE49-F238E27FC236}">
                  <a16:creationId xmlns:a16="http://schemas.microsoft.com/office/drawing/2014/main" id="{70E92F6C-2E33-1D7E-27FA-36E1084767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388" y="3814631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sunny</a:t>
              </a:r>
            </a:p>
          </p:txBody>
        </p:sp>
        <p:pic>
          <p:nvPicPr>
            <p:cNvPr id="53" name="Picture 52" descr="A picture containing weapon, brass knucks, window, wheel&#10;&#10;Description automatically generated">
              <a:extLst>
                <a:ext uri="{FF2B5EF4-FFF2-40B4-BE49-F238E27FC236}">
                  <a16:creationId xmlns:a16="http://schemas.microsoft.com/office/drawing/2014/main" id="{CD9BF3C6-7B46-43BB-FF20-53A6894F0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2791" y="3042463"/>
              <a:ext cx="833250" cy="815370"/>
            </a:xfrm>
            <a:prstGeom prst="rect">
              <a:avLst/>
            </a:prstGeom>
          </p:spPr>
        </p:pic>
      </p:grpSp>
      <p:grpSp>
        <p:nvGrpSpPr>
          <p:cNvPr id="72" name="stormy">
            <a:extLst>
              <a:ext uri="{FF2B5EF4-FFF2-40B4-BE49-F238E27FC236}">
                <a16:creationId xmlns:a16="http://schemas.microsoft.com/office/drawing/2014/main" id="{B02A8348-BAE0-7CC2-0860-421CD59AF8A1}"/>
              </a:ext>
            </a:extLst>
          </p:cNvPr>
          <p:cNvGrpSpPr/>
          <p:nvPr/>
        </p:nvGrpSpPr>
        <p:grpSpPr>
          <a:xfrm>
            <a:off x="5646484" y="4527686"/>
            <a:ext cx="1911350" cy="1202804"/>
            <a:chOff x="5646484" y="4527686"/>
            <a:chExt cx="1911350" cy="1202804"/>
          </a:xfrm>
        </p:grpSpPr>
        <p:sp>
          <p:nvSpPr>
            <p:cNvPr id="31" name="TextBox 45">
              <a:extLst>
                <a:ext uri="{FF2B5EF4-FFF2-40B4-BE49-F238E27FC236}">
                  <a16:creationId xmlns:a16="http://schemas.microsoft.com/office/drawing/2014/main" id="{F6551F48-4838-0130-191D-B4A20196B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46484" y="5268527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stormy</a:t>
              </a:r>
            </a:p>
          </p:txBody>
        </p:sp>
        <p:pic>
          <p:nvPicPr>
            <p:cNvPr id="55" name="Picture 54" descr="Icon&#10;&#10;Description automatically generated">
              <a:extLst>
                <a:ext uri="{FF2B5EF4-FFF2-40B4-BE49-F238E27FC236}">
                  <a16:creationId xmlns:a16="http://schemas.microsoft.com/office/drawing/2014/main" id="{E0F2760D-5C4A-46ED-3878-A25E2F02A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4150" y="4527686"/>
              <a:ext cx="897435" cy="838951"/>
            </a:xfrm>
            <a:prstGeom prst="rect">
              <a:avLst/>
            </a:prstGeom>
          </p:spPr>
        </p:pic>
      </p:grpSp>
      <p:grpSp>
        <p:nvGrpSpPr>
          <p:cNvPr id="66" name="windy">
            <a:extLst>
              <a:ext uri="{FF2B5EF4-FFF2-40B4-BE49-F238E27FC236}">
                <a16:creationId xmlns:a16="http://schemas.microsoft.com/office/drawing/2014/main" id="{16F96C1A-4253-2305-10D1-A37228FA2092}"/>
              </a:ext>
            </a:extLst>
          </p:cNvPr>
          <p:cNvGrpSpPr/>
          <p:nvPr/>
        </p:nvGrpSpPr>
        <p:grpSpPr>
          <a:xfrm>
            <a:off x="6688900" y="3052444"/>
            <a:ext cx="1911350" cy="1224150"/>
            <a:chOff x="6688900" y="3052444"/>
            <a:chExt cx="1911350" cy="1224150"/>
          </a:xfrm>
        </p:grpSpPr>
        <p:sp>
          <p:nvSpPr>
            <p:cNvPr id="30" name="windy">
              <a:extLst>
                <a:ext uri="{FF2B5EF4-FFF2-40B4-BE49-F238E27FC236}">
                  <a16:creationId xmlns:a16="http://schemas.microsoft.com/office/drawing/2014/main" id="{12E37EE9-8AB0-36D6-D662-F01DD2D285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8900" y="3814631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windy</a:t>
              </a:r>
            </a:p>
          </p:txBody>
        </p:sp>
        <p:pic>
          <p:nvPicPr>
            <p:cNvPr id="57" name="Picture 56" descr="Icon&#10;&#10;Description automatically generated">
              <a:extLst>
                <a:ext uri="{FF2B5EF4-FFF2-40B4-BE49-F238E27FC236}">
                  <a16:creationId xmlns:a16="http://schemas.microsoft.com/office/drawing/2014/main" id="{CA52D253-EF45-6691-0E04-A8B01073A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51585" y="3052444"/>
              <a:ext cx="1132893" cy="773561"/>
            </a:xfrm>
            <a:prstGeom prst="rect">
              <a:avLst/>
            </a:prstGeom>
          </p:spPr>
        </p:pic>
      </p:grpSp>
      <p:grpSp>
        <p:nvGrpSpPr>
          <p:cNvPr id="69" name="raining">
            <a:extLst>
              <a:ext uri="{FF2B5EF4-FFF2-40B4-BE49-F238E27FC236}">
                <a16:creationId xmlns:a16="http://schemas.microsoft.com/office/drawing/2014/main" id="{90089C43-79A3-FA00-338D-90C5164E706C}"/>
              </a:ext>
            </a:extLst>
          </p:cNvPr>
          <p:cNvGrpSpPr/>
          <p:nvPr/>
        </p:nvGrpSpPr>
        <p:grpSpPr>
          <a:xfrm>
            <a:off x="580708" y="3011850"/>
            <a:ext cx="1911350" cy="1264744"/>
            <a:chOff x="580708" y="3011850"/>
            <a:chExt cx="1911350" cy="1264744"/>
          </a:xfrm>
        </p:grpSpPr>
        <p:sp>
          <p:nvSpPr>
            <p:cNvPr id="27" name="TextBox 45">
              <a:extLst>
                <a:ext uri="{FF2B5EF4-FFF2-40B4-BE49-F238E27FC236}">
                  <a16:creationId xmlns:a16="http://schemas.microsoft.com/office/drawing/2014/main" id="{A3FD9793-F4FE-88E1-91F5-C3EB616D48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08" y="3814631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raining</a:t>
              </a:r>
            </a:p>
          </p:txBody>
        </p:sp>
        <p:pic>
          <p:nvPicPr>
            <p:cNvPr id="61" name="Picture 60" descr="A picture containing bowed instrument&#10;&#10;Description automatically generated">
              <a:extLst>
                <a:ext uri="{FF2B5EF4-FFF2-40B4-BE49-F238E27FC236}">
                  <a16:creationId xmlns:a16="http://schemas.microsoft.com/office/drawing/2014/main" id="{A9350024-5079-B575-575E-6DF6D7131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808" y="3011850"/>
              <a:ext cx="1013552" cy="889005"/>
            </a:xfrm>
            <a:prstGeom prst="rect">
              <a:avLst/>
            </a:prstGeom>
          </p:spPr>
        </p:pic>
      </p:grpSp>
      <p:grpSp>
        <p:nvGrpSpPr>
          <p:cNvPr id="70" name="hot">
            <a:extLst>
              <a:ext uri="{FF2B5EF4-FFF2-40B4-BE49-F238E27FC236}">
                <a16:creationId xmlns:a16="http://schemas.microsoft.com/office/drawing/2014/main" id="{3E7E2C64-8D95-1224-38CD-DE2659C16479}"/>
              </a:ext>
            </a:extLst>
          </p:cNvPr>
          <p:cNvGrpSpPr/>
          <p:nvPr/>
        </p:nvGrpSpPr>
        <p:grpSpPr>
          <a:xfrm>
            <a:off x="1559116" y="4501184"/>
            <a:ext cx="1911350" cy="1229306"/>
            <a:chOff x="1559116" y="4501184"/>
            <a:chExt cx="1911350" cy="1229306"/>
          </a:xfrm>
        </p:grpSpPr>
        <p:sp>
          <p:nvSpPr>
            <p:cNvPr id="33" name="TextBox 45">
              <a:extLst>
                <a:ext uri="{FF2B5EF4-FFF2-40B4-BE49-F238E27FC236}">
                  <a16:creationId xmlns:a16="http://schemas.microsoft.com/office/drawing/2014/main" id="{94C962CF-900A-FAD9-9835-4696B7A92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9116" y="5268527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hot</a:t>
              </a:r>
            </a:p>
          </p:txBody>
        </p:sp>
        <p:pic>
          <p:nvPicPr>
            <p:cNvPr id="63" name="Picture 62" descr="A cartoon of a child&#10;&#10;Description automatically generated with low confidence">
              <a:extLst>
                <a:ext uri="{FF2B5EF4-FFF2-40B4-BE49-F238E27FC236}">
                  <a16:creationId xmlns:a16="http://schemas.microsoft.com/office/drawing/2014/main" id="{A3CF96D9-014E-BFB8-FA7A-46C795902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839" t="-6257" r="-11528"/>
            <a:stretch/>
          </p:blipFill>
          <p:spPr>
            <a:xfrm flipH="1">
              <a:off x="2092415" y="4501184"/>
              <a:ext cx="846890" cy="767343"/>
            </a:xfrm>
            <a:prstGeom prst="rect">
              <a:avLst/>
            </a:prstGeom>
          </p:spPr>
        </p:pic>
      </p:grpSp>
      <p:grpSp>
        <p:nvGrpSpPr>
          <p:cNvPr id="71" name="cold">
            <a:extLst>
              <a:ext uri="{FF2B5EF4-FFF2-40B4-BE49-F238E27FC236}">
                <a16:creationId xmlns:a16="http://schemas.microsoft.com/office/drawing/2014/main" id="{1DFB639C-2262-23F0-71BD-4F86E4385650}"/>
              </a:ext>
            </a:extLst>
          </p:cNvPr>
          <p:cNvGrpSpPr/>
          <p:nvPr/>
        </p:nvGrpSpPr>
        <p:grpSpPr>
          <a:xfrm>
            <a:off x="3607372" y="4476179"/>
            <a:ext cx="1911350" cy="1254311"/>
            <a:chOff x="3607372" y="4476179"/>
            <a:chExt cx="1911350" cy="1254311"/>
          </a:xfrm>
        </p:grpSpPr>
        <p:sp>
          <p:nvSpPr>
            <p:cNvPr id="32" name="TextBox 45">
              <a:extLst>
                <a:ext uri="{FF2B5EF4-FFF2-40B4-BE49-F238E27FC236}">
                  <a16:creationId xmlns:a16="http://schemas.microsoft.com/office/drawing/2014/main" id="{26EE0072-92AA-5613-4B26-7C647E4E73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7372" y="5268527"/>
              <a:ext cx="1911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anose="02000000000000000000" pitchFamily="2" charset="77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tx1"/>
                  </a:solidFill>
                </a:rPr>
                <a:t>cold</a:t>
              </a: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E60BDAD5-42C3-677B-F9F8-3F87372B8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8256" t="-3591" r="-25517"/>
            <a:stretch/>
          </p:blipFill>
          <p:spPr>
            <a:xfrm flipH="1">
              <a:off x="4155799" y="4476179"/>
              <a:ext cx="882563" cy="792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469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 L 0.33194 -0.22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97" y="-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-0.00277 L 0.11198 -0.22962 " pathEditMode="relative" ptsTypes="AA">
                                      <p:cBhvr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0.00856 L -0.10955 -0.225 " pathEditMode="relative" ptsTypes="AA">
                                      <p:cBhvr>
                                        <p:cTn id="1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417 L -0.33594 -0.231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-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0.00115 L -0.21858 -0.443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-2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0.00486 L 0.00104 -0.4375 " pathEditMode="relative" ptsTypes="AA">
                                      <p:cBhvr>
                                        <p:cTn id="3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0324 L 0.225 -0.44189 " pathEditMode="relative" ptsTypes="AA">
                                      <p:cBhvr>
                                        <p:cTn id="3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8CED0-3420-7357-7592-EAAA5FFB1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3015A-A2A1-235F-7289-21F23BAE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want or need something we say PLEASE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6B6440-033F-AFC5-277A-D1758EF95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887" y="1737779"/>
            <a:ext cx="4630226" cy="398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9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B1945-3DAA-F8A1-44CB-1C7E782E1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5C410-E0C3-F2E0-8CAD-8C88EF01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get something we say 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52694C-FAA9-43E7-0446-BB3AF08D7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61" y="1724751"/>
            <a:ext cx="5755347" cy="43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4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44571-3A6E-F45D-56C0-49A68229D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BF33F-0A64-8ECC-4361-4B5A6F19B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4"/>
            <a:ext cx="8220075" cy="5312305"/>
          </a:xfrm>
        </p:spPr>
        <p:txBody>
          <a:bodyPr/>
          <a:lstStyle/>
          <a:p>
            <a:r>
              <a:rPr lang="en-US" sz="3200" dirty="0"/>
              <a:t>You have 4 teachers, and we all have names. Use our names.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Miss Sue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Miss Malis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Miss Maly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Miss </a:t>
            </a:r>
            <a:r>
              <a:rPr lang="en-US" sz="3200" dirty="0" err="1"/>
              <a:t>Sryneath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0182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3B546-02CA-C0E0-DC51-E3D085ABB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91D2D-B7AC-2672-96B3-E902F40F0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give something we say YOU’RE 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86819-606A-7D4D-A364-EF47AAAAD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48" y="1473201"/>
            <a:ext cx="6285103" cy="41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90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99CC-CCBF-71FF-F4A0-8B0A58BAC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E5EB936C-E509-8D71-7A1F-4E5CA79D9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When </a:t>
            </a:r>
            <a:r>
              <a:rPr lang="en-GB" sz="2400" dirty="0">
                <a:solidFill>
                  <a:srgbClr val="008E80"/>
                </a:solidFill>
                <a:latin typeface="Twinkl" panose="02000000000000000000" pitchFamily="2" charset="77"/>
              </a:rPr>
              <a:t>we play together we</a:t>
            </a: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……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sp>
        <p:nvSpPr>
          <p:cNvPr id="19" name="TextBox 18">
            <a:hlinkClick r:id="rId2" action="ppaction://hlinksldjump"/>
            <a:extLst>
              <a:ext uri="{FF2B5EF4-FFF2-40B4-BE49-F238E27FC236}">
                <a16:creationId xmlns:a16="http://schemas.microsoft.com/office/drawing/2014/main" id="{2BB3E23D-6B8A-424B-44BB-62D0666003AA}"/>
              </a:ext>
            </a:extLst>
          </p:cNvPr>
          <p:cNvSpPr txBox="1"/>
          <p:nvPr/>
        </p:nvSpPr>
        <p:spPr>
          <a:xfrm>
            <a:off x="2513890" y="1517586"/>
            <a:ext cx="4116219" cy="1055263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200" b="1" dirty="0">
                <a:latin typeface="Twinkl" panose="02000000000000000000" pitchFamily="2" charset="77"/>
              </a:rPr>
              <a:t>SHARE OUR TOYS</a:t>
            </a:r>
          </a:p>
        </p:txBody>
      </p:sp>
      <p:pic>
        <p:nvPicPr>
          <p:cNvPr id="3074" name="Picture 2" descr="Teaching Kids To Share">
            <a:hlinkClick r:id="rId3"/>
            <a:extLst>
              <a:ext uri="{FF2B5EF4-FFF2-40B4-BE49-F238E27FC236}">
                <a16:creationId xmlns:a16="http://schemas.microsoft.com/office/drawing/2014/main" id="{52186EA0-D639-0D85-1976-C15D5AFF5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733" y="2639971"/>
            <a:ext cx="4944533" cy="329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49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5524E-CB75-A916-FFE5-074EA147F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5750D4CF-9C5B-41C2-1F74-A1089DE4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If we don’t like something we say……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sp>
        <p:nvSpPr>
          <p:cNvPr id="19" name="TextBox 18">
            <a:hlinkClick r:id="rId2" action="ppaction://hlinksldjump"/>
            <a:extLst>
              <a:ext uri="{FF2B5EF4-FFF2-40B4-BE49-F238E27FC236}">
                <a16:creationId xmlns:a16="http://schemas.microsoft.com/office/drawing/2014/main" id="{97558C56-90AD-DA7C-83FD-4E3E83A292B9}"/>
              </a:ext>
            </a:extLst>
          </p:cNvPr>
          <p:cNvSpPr txBox="1"/>
          <p:nvPr/>
        </p:nvSpPr>
        <p:spPr>
          <a:xfrm>
            <a:off x="1781505" y="1321282"/>
            <a:ext cx="5571460" cy="1055263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200" b="1" dirty="0">
                <a:latin typeface="Twinkl" panose="02000000000000000000" pitchFamily="2" charset="77"/>
              </a:rPr>
              <a:t>STOP IT I DO NOT LIKE IT</a:t>
            </a:r>
          </a:p>
        </p:txBody>
      </p:sp>
      <p:pic>
        <p:nvPicPr>
          <p:cNvPr id="3" name="Picture 2" descr="A cartoon of a child lying on a bicycle&#10;&#10;AI-generated content may be incorrect.">
            <a:extLst>
              <a:ext uri="{FF2B5EF4-FFF2-40B4-BE49-F238E27FC236}">
                <a16:creationId xmlns:a16="http://schemas.microsoft.com/office/drawing/2014/main" id="{3F6B0256-8763-7368-D387-FCB20105B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8" y="2437270"/>
            <a:ext cx="6497043" cy="36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4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30F8F-6F83-9C75-BCE5-1793B5AD7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3477BE6D-1D3C-1032-DE97-05AB6A72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When </a:t>
            </a:r>
            <a:r>
              <a:rPr lang="en-GB" sz="2400" dirty="0">
                <a:solidFill>
                  <a:srgbClr val="008E80"/>
                </a:solidFill>
                <a:latin typeface="Twinkl" panose="02000000000000000000" pitchFamily="2" charset="77"/>
              </a:rPr>
              <a:t>we make a mistake we say</a:t>
            </a: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……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sp>
        <p:nvSpPr>
          <p:cNvPr id="19" name="TextBox 18">
            <a:hlinkClick r:id="rId2" action="ppaction://hlinksldjump"/>
            <a:extLst>
              <a:ext uri="{FF2B5EF4-FFF2-40B4-BE49-F238E27FC236}">
                <a16:creationId xmlns:a16="http://schemas.microsoft.com/office/drawing/2014/main" id="{DC832B2B-CF26-5702-23C5-BEDBDCB12AC9}"/>
              </a:ext>
            </a:extLst>
          </p:cNvPr>
          <p:cNvSpPr txBox="1"/>
          <p:nvPr/>
        </p:nvSpPr>
        <p:spPr>
          <a:xfrm>
            <a:off x="2513890" y="1517586"/>
            <a:ext cx="4116219" cy="1055263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200" b="1" dirty="0">
                <a:latin typeface="Twinkl" panose="02000000000000000000" pitchFamily="2" charset="77"/>
              </a:rPr>
              <a:t>SORRY!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D11681-AE0A-98DC-2FDD-8C0D96BAA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75" y="2864545"/>
            <a:ext cx="6091719" cy="296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1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C65A-0A62-FDF1-F88E-318A87DE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want someone’s attention, we say EXCUSE ME.</a:t>
            </a:r>
          </a:p>
        </p:txBody>
      </p:sp>
      <p:pic>
        <p:nvPicPr>
          <p:cNvPr id="1026" name="Picture 2" descr="Good manners or #etiquette for kids - YouTube">
            <a:extLst>
              <a:ext uri="{FF2B5EF4-FFF2-40B4-BE49-F238E27FC236}">
                <a16:creationId xmlns:a16="http://schemas.microsoft.com/office/drawing/2014/main" id="{AE462C13-5661-DE32-1311-83B150205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574" y="1810657"/>
            <a:ext cx="6508852" cy="366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065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FAEC1-6234-B748-777F-76C043C3D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910454"/>
            <a:ext cx="8220075" cy="994306"/>
          </a:xfrm>
        </p:spPr>
        <p:txBody>
          <a:bodyPr/>
          <a:lstStyle/>
          <a:p>
            <a:r>
              <a:rPr lang="en-US" dirty="0"/>
              <a:t>Time to Clean Up! Joeys clean up NOT the Teachers. Clean up on the buzzer, listen for the Clean Up song, and be ready!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903A3F22-DD5E-4C3C-0475-0822B404EC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93143" y="2050143"/>
            <a:ext cx="1531257" cy="15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A child holding a basket&#10;&#10;AI-generated content may be incorrect.">
            <a:extLst>
              <a:ext uri="{FF2B5EF4-FFF2-40B4-BE49-F238E27FC236}">
                <a16:creationId xmlns:a16="http://schemas.microsoft.com/office/drawing/2014/main" id="{7C2DAD41-8238-471E-5C89-A6F4EB714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1" y="2565677"/>
            <a:ext cx="4749228" cy="2884716"/>
          </a:xfrm>
          <a:prstGeom prst="rect">
            <a:avLst/>
          </a:prstGeom>
        </p:spPr>
      </p:pic>
      <p:pic>
        <p:nvPicPr>
          <p:cNvPr id="7" name="Picture 6" descr="A hand holding a sign&#10;&#10;AI-generated content may be incorrect.">
            <a:extLst>
              <a:ext uri="{FF2B5EF4-FFF2-40B4-BE49-F238E27FC236}">
                <a16:creationId xmlns:a16="http://schemas.microsoft.com/office/drawing/2014/main" id="{DE9C306C-D4A9-BD0E-3F61-4583766CB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57" y="2406020"/>
            <a:ext cx="2289180" cy="304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44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4D977-FC53-7AA5-51F5-5EC381FF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Swallow your food before talking!</a:t>
            </a:r>
          </a:p>
        </p:txBody>
      </p:sp>
      <p:pic>
        <p:nvPicPr>
          <p:cNvPr id="1026" name="Picture 2" descr="He just won't swallow solids! He chews and chews and then still doesn't  swallow! | SpeechNet Speech Pathology">
            <a:extLst>
              <a:ext uri="{FF2B5EF4-FFF2-40B4-BE49-F238E27FC236}">
                <a16:creationId xmlns:a16="http://schemas.microsoft.com/office/drawing/2014/main" id="{DBB4C41F-A0E8-8186-3BD6-A8F9A434D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511" y="1866372"/>
            <a:ext cx="6016977" cy="451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643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1EDA-30F9-EAC9-326E-4D44E0ACA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cough and sneeze</a:t>
            </a:r>
          </a:p>
        </p:txBody>
      </p:sp>
      <p:pic>
        <p:nvPicPr>
          <p:cNvPr id="4" name="Picture 3" descr="A cartoon of a child with her mouth open&#10;&#10;AI-generated content may be incorrect.">
            <a:extLst>
              <a:ext uri="{FF2B5EF4-FFF2-40B4-BE49-F238E27FC236}">
                <a16:creationId xmlns:a16="http://schemas.microsoft.com/office/drawing/2014/main" id="{ECD98CD4-BDCD-E522-DEE0-CA06B6930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01" y="1880560"/>
            <a:ext cx="8162267" cy="341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18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FF854-0118-AED0-F4E7-CC433B570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Blow your nose and put the tissue in the trash.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1BEF2-CE9F-47FA-ABA9-2088D9064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4" y="1473201"/>
            <a:ext cx="4696691" cy="46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63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92487-C9CD-AF4A-144F-C8368593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You will learn to draw inside the lines</a:t>
            </a:r>
          </a:p>
        </p:txBody>
      </p:sp>
      <p:pic>
        <p:nvPicPr>
          <p:cNvPr id="4" name="Picture 3" descr="A child drawing on a easel&#10;&#10;AI-generated content may be incorrect.">
            <a:extLst>
              <a:ext uri="{FF2B5EF4-FFF2-40B4-BE49-F238E27FC236}">
                <a16:creationId xmlns:a16="http://schemas.microsoft.com/office/drawing/2014/main" id="{BF5C80AE-99E0-AB15-F09A-C6ADA26E9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58" y="1473201"/>
            <a:ext cx="6280483" cy="458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2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599BD6-1B7C-EFF5-F052-04C443582FA1}"/>
              </a:ext>
            </a:extLst>
          </p:cNvPr>
          <p:cNvSpPr txBox="1"/>
          <p:nvPr/>
        </p:nvSpPr>
        <p:spPr>
          <a:xfrm>
            <a:off x="2684145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Vireak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734E88-DE66-E8C8-ABB3-C55EA879C796}"/>
              </a:ext>
            </a:extLst>
          </p:cNvPr>
          <p:cNvSpPr txBox="1"/>
          <p:nvPr/>
        </p:nvSpPr>
        <p:spPr>
          <a:xfrm>
            <a:off x="4643120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Ellie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1B7568-26FC-63BB-A83B-83D1B5AE8DE0}"/>
              </a:ext>
            </a:extLst>
          </p:cNvPr>
          <p:cNvSpPr txBox="1"/>
          <p:nvPr/>
        </p:nvSpPr>
        <p:spPr>
          <a:xfrm>
            <a:off x="2684145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Lyheang</a:t>
            </a:r>
            <a:endParaRPr lang="en-US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7E4469-EAD3-D5B9-D6C5-FF738841E62A}"/>
              </a:ext>
            </a:extLst>
          </p:cNvPr>
          <p:cNvSpPr txBox="1"/>
          <p:nvPr/>
        </p:nvSpPr>
        <p:spPr>
          <a:xfrm>
            <a:off x="4643120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Sak Sak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AA9256-F52A-B60C-FE8B-B7F45F923003}"/>
              </a:ext>
            </a:extLst>
          </p:cNvPr>
          <p:cNvSpPr txBox="1"/>
          <p:nvPr/>
        </p:nvSpPr>
        <p:spPr>
          <a:xfrm>
            <a:off x="2684145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Visal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D6BB3E-E4DD-90ED-28DA-D02A976CFFAF}"/>
              </a:ext>
            </a:extLst>
          </p:cNvPr>
          <p:cNvSpPr txBox="1"/>
          <p:nvPr/>
        </p:nvSpPr>
        <p:spPr>
          <a:xfrm>
            <a:off x="4643120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Bella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0E44D4-2355-F974-C2CE-21F7C67E717B}"/>
              </a:ext>
            </a:extLst>
          </p:cNvPr>
          <p:cNvSpPr txBox="1"/>
          <p:nvPr/>
        </p:nvSpPr>
        <p:spPr>
          <a:xfrm>
            <a:off x="2684145" y="294086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Pich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B85AEA-52FF-EEA5-DC4F-E1D7607E195A}"/>
              </a:ext>
            </a:extLst>
          </p:cNvPr>
          <p:cNvSpPr txBox="1"/>
          <p:nvPr/>
        </p:nvSpPr>
        <p:spPr>
          <a:xfrm>
            <a:off x="2684145" y="3409763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Leaksmi</a:t>
            </a:r>
            <a:endParaRPr lang="en-US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4058A7-4A77-8204-1301-49D05EF2480E}"/>
              </a:ext>
            </a:extLst>
          </p:cNvPr>
          <p:cNvSpPr txBox="1"/>
          <p:nvPr/>
        </p:nvSpPr>
        <p:spPr>
          <a:xfrm>
            <a:off x="2684145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Jing Su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177A0B-1927-4396-64BC-B621D7A295D8}"/>
              </a:ext>
            </a:extLst>
          </p:cNvPr>
          <p:cNvSpPr txBox="1"/>
          <p:nvPr/>
        </p:nvSpPr>
        <p:spPr>
          <a:xfrm>
            <a:off x="4643120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Bot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4871E7A-DFFF-69B5-1B34-9DB80D71106F}"/>
              </a:ext>
            </a:extLst>
          </p:cNvPr>
          <p:cNvSpPr txBox="1"/>
          <p:nvPr/>
        </p:nvSpPr>
        <p:spPr>
          <a:xfrm>
            <a:off x="4567234" y="3429000"/>
            <a:ext cx="1890715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Luna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1E99D62-951F-13A0-843E-5610117FCA7D}"/>
              </a:ext>
            </a:extLst>
          </p:cNvPr>
          <p:cNvSpPr txBox="1"/>
          <p:nvPr/>
        </p:nvSpPr>
        <p:spPr>
          <a:xfrm>
            <a:off x="4643120" y="2927977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Aurora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AE4A76D-3FD8-89C5-CBE9-FE8411FB3C7D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5B92FA76-D912-306E-F006-1DAE4D3A49CD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2B7A0A3A-ED66-BC15-94DB-9978A38D4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3BB950F4-DE67-E3A4-8A2D-A0933B892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Good Morning everyone and welcome to school today! Let’s see who is here, it’s time to mark the roll. 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E6D40-5E2D-E39D-2A1A-58E26A248BBB}"/>
              </a:ext>
            </a:extLst>
          </p:cNvPr>
          <p:cNvSpPr txBox="1"/>
          <p:nvPr/>
        </p:nvSpPr>
        <p:spPr>
          <a:xfrm>
            <a:off x="4643119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En En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F329B-9A67-A5DD-12BD-229B9420A311}"/>
              </a:ext>
            </a:extLst>
          </p:cNvPr>
          <p:cNvSpPr txBox="1"/>
          <p:nvPr/>
        </p:nvSpPr>
        <p:spPr>
          <a:xfrm>
            <a:off x="2797200" y="433681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Rachna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ABA5C3-B1C1-BB66-423F-CB0A561DA21F}"/>
              </a:ext>
            </a:extLst>
          </p:cNvPr>
          <p:cNvSpPr txBox="1"/>
          <p:nvPr/>
        </p:nvSpPr>
        <p:spPr>
          <a:xfrm>
            <a:off x="2797200" y="479497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Muy Muy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133F-081D-A945-CFC4-702BE5636488}"/>
              </a:ext>
            </a:extLst>
          </p:cNvPr>
          <p:cNvSpPr txBox="1"/>
          <p:nvPr/>
        </p:nvSpPr>
        <p:spPr>
          <a:xfrm>
            <a:off x="2797200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D3325-954C-715A-2A84-1B4C276169A3}"/>
              </a:ext>
            </a:extLst>
          </p:cNvPr>
          <p:cNvSpPr txBox="1"/>
          <p:nvPr/>
        </p:nvSpPr>
        <p:spPr>
          <a:xfrm>
            <a:off x="4651375" y="4822818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Tek Eang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B61C7A-A80C-4DD5-3A6E-598CA7D9AFF5}"/>
              </a:ext>
            </a:extLst>
          </p:cNvPr>
          <p:cNvSpPr txBox="1"/>
          <p:nvPr/>
        </p:nvSpPr>
        <p:spPr>
          <a:xfrm>
            <a:off x="4651375" y="436208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Nana</a:t>
            </a:r>
          </a:p>
        </p:txBody>
      </p:sp>
    </p:spTree>
    <p:extLst>
      <p:ext uri="{BB962C8B-B14F-4D97-AF65-F5344CB8AC3E}">
        <p14:creationId xmlns:p14="http://schemas.microsoft.com/office/powerpoint/2010/main" val="258586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5" grpId="0" animBg="1"/>
      <p:bldP spid="48" grpId="0" animBg="1"/>
      <p:bldP spid="49" grpId="0" animBg="1"/>
      <p:bldP spid="51" grpId="0" animBg="1"/>
      <p:bldP spid="57" grpId="0" animBg="1"/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AB334-6BF3-992E-758A-012AC796F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will learn to use scissors</a:t>
            </a:r>
          </a:p>
        </p:txBody>
      </p:sp>
      <p:pic>
        <p:nvPicPr>
          <p:cNvPr id="4" name="Picture 3" descr="A young child holding a yellow scissors&#10;&#10;AI-generated content may be incorrect.">
            <a:extLst>
              <a:ext uri="{FF2B5EF4-FFF2-40B4-BE49-F238E27FC236}">
                <a16:creationId xmlns:a16="http://schemas.microsoft.com/office/drawing/2014/main" id="{D91A4414-DF7F-6F73-0136-71B4458EF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60" y="1147886"/>
            <a:ext cx="3487479" cy="52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53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69D5-8317-3774-883E-B93C8463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respect when someone enters the classroom.</a:t>
            </a:r>
          </a:p>
        </p:txBody>
      </p:sp>
      <p:pic>
        <p:nvPicPr>
          <p:cNvPr id="4" name="Picture 3" descr="A couple of young girls with their hands together&#10;&#10;AI-generated content may be incorrect.">
            <a:extLst>
              <a:ext uri="{FF2B5EF4-FFF2-40B4-BE49-F238E27FC236}">
                <a16:creationId xmlns:a16="http://schemas.microsoft.com/office/drawing/2014/main" id="{962DFB4E-34A2-3301-5534-BC02E9E58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340" y="2161465"/>
            <a:ext cx="6787789" cy="380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67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90095-A63D-BF5B-F50B-18EC83433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your hands to yourself</a:t>
            </a:r>
          </a:p>
        </p:txBody>
      </p:sp>
      <p:pic>
        <p:nvPicPr>
          <p:cNvPr id="8" name="Picture 7" descr="A couple of yellow cartoon characters&#10;&#10;AI-generated content may be incorrect.">
            <a:extLst>
              <a:ext uri="{FF2B5EF4-FFF2-40B4-BE49-F238E27FC236}">
                <a16:creationId xmlns:a16="http://schemas.microsoft.com/office/drawing/2014/main" id="{690FBFCF-A8D5-44ED-17D1-A12C7C16D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12900" y="1314450"/>
            <a:ext cx="59182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44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719A5-25F2-918F-7364-47B9FF83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Feet are for walking</a:t>
            </a:r>
            <a:br>
              <a:rPr lang="en-US" dirty="0"/>
            </a:br>
            <a:r>
              <a:rPr lang="en-US" dirty="0"/>
              <a:t>Heel then toe</a:t>
            </a:r>
          </a:p>
        </p:txBody>
      </p:sp>
      <p:pic>
        <p:nvPicPr>
          <p:cNvPr id="4" name="Picture 3" descr="Cartoon legs and feet in red shoes&#10;&#10;AI-generated content may be incorrect.">
            <a:extLst>
              <a:ext uri="{FF2B5EF4-FFF2-40B4-BE49-F238E27FC236}">
                <a16:creationId xmlns:a16="http://schemas.microsoft.com/office/drawing/2014/main" id="{3C954078-9195-CE81-9D76-ED4CBAE5A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645" y="2067588"/>
            <a:ext cx="5160709" cy="408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3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2B2F-B243-EAAD-4B05-86B6AC736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We will learn to count</a:t>
            </a:r>
          </a:p>
        </p:txBody>
      </p:sp>
    </p:spTree>
    <p:extLst>
      <p:ext uri="{BB962C8B-B14F-4D97-AF65-F5344CB8AC3E}">
        <p14:creationId xmlns:p14="http://schemas.microsoft.com/office/powerpoint/2010/main" val="33484802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7777F-7075-3729-6560-CFBF85A7B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 Morning Yoga</a:t>
            </a:r>
          </a:p>
        </p:txBody>
      </p:sp>
      <p:pic>
        <p:nvPicPr>
          <p:cNvPr id="4" name="Picture 3" descr="A book with cartoon characters&#10;&#10;AI-generated content may be incorrect.">
            <a:extLst>
              <a:ext uri="{FF2B5EF4-FFF2-40B4-BE49-F238E27FC236}">
                <a16:creationId xmlns:a16="http://schemas.microsoft.com/office/drawing/2014/main" id="{483EADEA-79F6-1DDA-47E1-94CC40FCB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3005" y="2039259"/>
            <a:ext cx="4528459" cy="33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367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B9A7D-841A-A91F-BD0D-43AAC0A45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21359E26-564F-5E54-4442-F95B473A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4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HELLO SONG!</a:t>
            </a:r>
            <a:endParaRPr lang="en-US" sz="4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pic>
        <p:nvPicPr>
          <p:cNvPr id="4100" name="Picture 4" descr="Hello Song (Interactive) - YouTube">
            <a:hlinkClick r:id="rId2"/>
            <a:extLst>
              <a:ext uri="{FF2B5EF4-FFF2-40B4-BE49-F238E27FC236}">
                <a16:creationId xmlns:a16="http://schemas.microsoft.com/office/drawing/2014/main" id="{412565B4-614A-36BF-A092-9FE991D50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16" y="1534159"/>
            <a:ext cx="7641167" cy="427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03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AC088-0700-E084-D25E-34214043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Song Time!</a:t>
            </a:r>
          </a:p>
        </p:txBody>
      </p:sp>
      <p:pic>
        <p:nvPicPr>
          <p:cNvPr id="4" name="Picture 3" descr="A group of girls dancing with musical notes&#10;&#10;AI-generated content may be incorrect.">
            <a:extLst>
              <a:ext uri="{FF2B5EF4-FFF2-40B4-BE49-F238E27FC236}">
                <a16:creationId xmlns:a16="http://schemas.microsoft.com/office/drawing/2014/main" id="{58E5D950-675F-D959-81F6-9E2C4E7F2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8" y="1792177"/>
            <a:ext cx="7272653" cy="380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93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60A9D-407B-2102-8DFC-BE054AA8C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67">
            <a:extLst>
              <a:ext uri="{FF2B5EF4-FFF2-40B4-BE49-F238E27FC236}">
                <a16:creationId xmlns:a16="http://schemas.microsoft.com/office/drawing/2014/main" id="{5EA6E8A7-C3DA-6E78-C80C-C3D7CE78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Read a Book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93324-51E3-10B6-F7B9-968E6C8FD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28" y="1690255"/>
            <a:ext cx="6189613" cy="39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35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60D6F-348C-B804-7B86-40655233A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21659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LET’S START OUR DAY!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EC759A-689C-A279-45A0-C850CE740161}"/>
              </a:ext>
            </a:extLst>
          </p:cNvPr>
          <p:cNvGrpSpPr/>
          <p:nvPr/>
        </p:nvGrpSpPr>
        <p:grpSpPr>
          <a:xfrm>
            <a:off x="6525275" y="2853139"/>
            <a:ext cx="2104777" cy="3453904"/>
            <a:chOff x="6525275" y="2853139"/>
            <a:chExt cx="2104777" cy="3453904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F5CD4D96-1D38-126B-2FEE-27B4FE54FB5E}"/>
                </a:ext>
              </a:extLst>
            </p:cNvPr>
            <p:cNvSpPr/>
            <p:nvPr/>
          </p:nvSpPr>
          <p:spPr>
            <a:xfrm>
              <a:off x="6525275" y="5878607"/>
              <a:ext cx="2021520" cy="428436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FEBE880B-6D85-F998-8CE0-256069066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0499" y="2853139"/>
              <a:ext cx="1949553" cy="3311610"/>
            </a:xfrm>
            <a:prstGeom prst="rect">
              <a:avLst/>
            </a:prstGeom>
          </p:spPr>
        </p:pic>
      </p:grpSp>
      <p:pic>
        <p:nvPicPr>
          <p:cNvPr id="5122" name="Picture 2" descr="Fun Toddler Songs and Nursery Rhymes ...">
            <a:hlinkClick r:id="rId4"/>
            <a:extLst>
              <a:ext uri="{FF2B5EF4-FFF2-40B4-BE49-F238E27FC236}">
                <a16:creationId xmlns:a16="http://schemas.microsoft.com/office/drawing/2014/main" id="{9C568DBD-3587-D7B1-1C60-7DD359868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14" y="1667210"/>
            <a:ext cx="2110673" cy="118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ear Hunt - InMindOut">
            <a:hlinkClick r:id="rId6"/>
            <a:extLst>
              <a:ext uri="{FF2B5EF4-FFF2-40B4-BE49-F238E27FC236}">
                <a16:creationId xmlns:a16="http://schemas.microsoft.com/office/drawing/2014/main" id="{E742668D-066A-873D-1ACF-415C58918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93" y="1675993"/>
            <a:ext cx="1174750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okey Pokey 🕺 Party Songs 🥳 Dancing ...">
            <a:hlinkClick r:id="rId8"/>
            <a:extLst>
              <a:ext uri="{FF2B5EF4-FFF2-40B4-BE49-F238E27FC236}">
                <a16:creationId xmlns:a16="http://schemas.microsoft.com/office/drawing/2014/main" id="{A5CF40D0-1411-64F0-E48B-7B533DFFB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49" y="1675993"/>
            <a:ext cx="2090775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ock-A-Bye Your Bear 🐻 The Wiggles ...">
            <a:hlinkClick r:id="rId10"/>
            <a:extLst>
              <a:ext uri="{FF2B5EF4-FFF2-40B4-BE49-F238E27FC236}">
                <a16:creationId xmlns:a16="http://schemas.microsoft.com/office/drawing/2014/main" id="{2C083091-AD18-A89B-E536-D070DF1DF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83" y="2895599"/>
            <a:ext cx="2110671" cy="118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Nursery Rhyme 🎵 The Wiggles ...">
            <a:hlinkClick r:id="rId12"/>
            <a:extLst>
              <a:ext uri="{FF2B5EF4-FFF2-40B4-BE49-F238E27FC236}">
                <a16:creationId xmlns:a16="http://schemas.microsoft.com/office/drawing/2014/main" id="{E41E867C-112D-8180-C4D1-C4807EAFB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188" y="2938745"/>
            <a:ext cx="1548413" cy="115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Five Little Joeys - YouTube">
            <a:hlinkClick r:id="rId14"/>
            <a:extLst>
              <a:ext uri="{FF2B5EF4-FFF2-40B4-BE49-F238E27FC236}">
                <a16:creationId xmlns:a16="http://schemas.microsoft.com/office/drawing/2014/main" id="{4F2A609D-8C51-9A69-67E8-5A3FF1AA2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926" y="2938744"/>
            <a:ext cx="2071098" cy="115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Itsy Bitsy Spider Nursery Rhyme | Kids ...">
            <a:hlinkClick r:id="rId16"/>
            <a:extLst>
              <a:ext uri="{FF2B5EF4-FFF2-40B4-BE49-F238E27FC236}">
                <a16:creationId xmlns:a16="http://schemas.microsoft.com/office/drawing/2014/main" id="{035CAA20-2F9C-2306-66AD-DA8683B39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83" y="4154595"/>
            <a:ext cx="2110671" cy="118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Baa Baa Black Sheep Royalty-Free Images ...">
            <a:hlinkClick r:id="rId18"/>
            <a:extLst>
              <a:ext uri="{FF2B5EF4-FFF2-40B4-BE49-F238E27FC236}">
                <a16:creationId xmlns:a16="http://schemas.microsoft.com/office/drawing/2014/main" id="{7852FD0C-262B-067C-599D-2AC376BBA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188" y="4154595"/>
            <a:ext cx="1548413" cy="115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Squishy Songs: Twinkle, Twinkle, Little ...">
            <a:hlinkClick r:id="rId20"/>
            <a:extLst>
              <a:ext uri="{FF2B5EF4-FFF2-40B4-BE49-F238E27FC236}">
                <a16:creationId xmlns:a16="http://schemas.microsoft.com/office/drawing/2014/main" id="{028C8E9C-7C38-1F24-4495-B98C52803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84" y="4154595"/>
            <a:ext cx="937274" cy="112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3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5D43C-A0E5-06F0-0D41-E953486C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23FCBA-555A-BF01-755C-54E81DD481DA}"/>
              </a:ext>
            </a:extLst>
          </p:cNvPr>
          <p:cNvSpPr txBox="1"/>
          <p:nvPr/>
        </p:nvSpPr>
        <p:spPr>
          <a:xfrm>
            <a:off x="2684145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Vireak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98A0A6-1E7F-3EEC-EE73-6635DDB5B0D1}"/>
              </a:ext>
            </a:extLst>
          </p:cNvPr>
          <p:cNvSpPr txBox="1"/>
          <p:nvPr/>
        </p:nvSpPr>
        <p:spPr>
          <a:xfrm>
            <a:off x="4643120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Ellie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3AFF7A-37BB-35F3-A1E8-5880589D04F9}"/>
              </a:ext>
            </a:extLst>
          </p:cNvPr>
          <p:cNvSpPr txBox="1"/>
          <p:nvPr/>
        </p:nvSpPr>
        <p:spPr>
          <a:xfrm>
            <a:off x="2684145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Lyheang</a:t>
            </a:r>
            <a:endParaRPr lang="en-US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350458-DEB5-B552-162B-4E33F982FB35}"/>
              </a:ext>
            </a:extLst>
          </p:cNvPr>
          <p:cNvSpPr txBox="1"/>
          <p:nvPr/>
        </p:nvSpPr>
        <p:spPr>
          <a:xfrm>
            <a:off x="4643120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Sak Sak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97F31F-A916-1D9B-4103-D8FDF4A1A4B8}"/>
              </a:ext>
            </a:extLst>
          </p:cNvPr>
          <p:cNvSpPr txBox="1"/>
          <p:nvPr/>
        </p:nvSpPr>
        <p:spPr>
          <a:xfrm>
            <a:off x="2684145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Visal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A10F6B-E267-EC1D-A7F7-0BDF70FA95A3}"/>
              </a:ext>
            </a:extLst>
          </p:cNvPr>
          <p:cNvSpPr txBox="1"/>
          <p:nvPr/>
        </p:nvSpPr>
        <p:spPr>
          <a:xfrm>
            <a:off x="4643120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Bella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2ACBCB-21ED-C1B2-D02A-E1016CB9E581}"/>
              </a:ext>
            </a:extLst>
          </p:cNvPr>
          <p:cNvSpPr txBox="1"/>
          <p:nvPr/>
        </p:nvSpPr>
        <p:spPr>
          <a:xfrm>
            <a:off x="2684145" y="294086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Pich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A728BA-C90D-5A27-E1C6-A52DB4C7CCE7}"/>
              </a:ext>
            </a:extLst>
          </p:cNvPr>
          <p:cNvSpPr txBox="1"/>
          <p:nvPr/>
        </p:nvSpPr>
        <p:spPr>
          <a:xfrm>
            <a:off x="2684145" y="3409763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Leaksmi</a:t>
            </a:r>
            <a:endParaRPr lang="en-US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5D4EFA-1539-4B50-C693-49B3BE2D5FF9}"/>
              </a:ext>
            </a:extLst>
          </p:cNvPr>
          <p:cNvSpPr txBox="1"/>
          <p:nvPr/>
        </p:nvSpPr>
        <p:spPr>
          <a:xfrm>
            <a:off x="2684145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Jing Su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50929D-C5BC-DE70-1A77-66B9C3E33A48}"/>
              </a:ext>
            </a:extLst>
          </p:cNvPr>
          <p:cNvSpPr txBox="1"/>
          <p:nvPr/>
        </p:nvSpPr>
        <p:spPr>
          <a:xfrm>
            <a:off x="4643120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Bot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9FA9C8-ECC4-6A51-F782-E5741D83C191}"/>
              </a:ext>
            </a:extLst>
          </p:cNvPr>
          <p:cNvSpPr txBox="1"/>
          <p:nvPr/>
        </p:nvSpPr>
        <p:spPr>
          <a:xfrm>
            <a:off x="4567234" y="3429000"/>
            <a:ext cx="1890715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Luna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6DD18FB-ED08-EDE7-48D8-B3DFBC1518CA}"/>
              </a:ext>
            </a:extLst>
          </p:cNvPr>
          <p:cNvSpPr txBox="1"/>
          <p:nvPr/>
        </p:nvSpPr>
        <p:spPr>
          <a:xfrm>
            <a:off x="4643120" y="2927977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Aurora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0DFBBEA-8F80-B9FF-7859-FF85652B1614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651A9844-C58C-2ACA-C6E1-532368E944BF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4AF5B2BA-CB50-B077-3DF7-BBEACC027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9E41018E-0EF6-7ADD-D43D-A7E882C8B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Who are this week’s leaders?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451AC-CE83-7A88-89BD-2884CEA8F242}"/>
              </a:ext>
            </a:extLst>
          </p:cNvPr>
          <p:cNvSpPr txBox="1"/>
          <p:nvPr/>
        </p:nvSpPr>
        <p:spPr>
          <a:xfrm>
            <a:off x="4643119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En En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779C10-A0BE-1FA5-8AAC-045AF37160A0}"/>
              </a:ext>
            </a:extLst>
          </p:cNvPr>
          <p:cNvSpPr txBox="1"/>
          <p:nvPr/>
        </p:nvSpPr>
        <p:spPr>
          <a:xfrm>
            <a:off x="2797200" y="433681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Rachna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54B3D5-50AE-1F90-32E2-17FA8A7F6A02}"/>
              </a:ext>
            </a:extLst>
          </p:cNvPr>
          <p:cNvSpPr txBox="1"/>
          <p:nvPr/>
        </p:nvSpPr>
        <p:spPr>
          <a:xfrm>
            <a:off x="2797200" y="479497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Muy Muy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244C59-7E9C-1FD9-A4EC-3D08FC8D16F9}"/>
              </a:ext>
            </a:extLst>
          </p:cNvPr>
          <p:cNvSpPr txBox="1"/>
          <p:nvPr/>
        </p:nvSpPr>
        <p:spPr>
          <a:xfrm>
            <a:off x="2797200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11E7D9-876F-C0C9-C8DC-735D32CC59C7}"/>
              </a:ext>
            </a:extLst>
          </p:cNvPr>
          <p:cNvSpPr txBox="1"/>
          <p:nvPr/>
        </p:nvSpPr>
        <p:spPr>
          <a:xfrm>
            <a:off x="4651375" y="4822818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Tek Eang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E9E0F4-85FA-E7D4-F528-735AA85555F4}"/>
              </a:ext>
            </a:extLst>
          </p:cNvPr>
          <p:cNvSpPr txBox="1"/>
          <p:nvPr/>
        </p:nvSpPr>
        <p:spPr>
          <a:xfrm>
            <a:off x="4651375" y="436208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Nana</a:t>
            </a:r>
          </a:p>
        </p:txBody>
      </p:sp>
    </p:spTree>
    <p:extLst>
      <p:ext uri="{BB962C8B-B14F-4D97-AF65-F5344CB8AC3E}">
        <p14:creationId xmlns:p14="http://schemas.microsoft.com/office/powerpoint/2010/main" val="403018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5" grpId="0" animBg="1"/>
      <p:bldP spid="48" grpId="0" animBg="1"/>
      <p:bldP spid="49" grpId="0" animBg="1"/>
      <p:bldP spid="51" grpId="0" animBg="1"/>
      <p:bldP spid="57" grpId="0" animBg="1"/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4E698-DD55-5490-A935-553762C14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D21E36D8-0390-B1E3-9EB5-FA6874B1114F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6A3F0DDF-1BF1-9445-941C-0B723DC84EAF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B73DCAA8-BAB6-4CAF-4EB8-BC23D20A1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583FE888-3299-51C1-054D-4DEBB67A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dirty="0">
                <a:solidFill>
                  <a:srgbClr val="008E80"/>
                </a:solidFill>
                <a:latin typeface="Twinkl" panose="02000000000000000000" pitchFamily="2" charset="77"/>
              </a:rPr>
              <a:t>Feelings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86E60-BDF3-44E8-4A23-6B47D24CB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290" y="1534159"/>
            <a:ext cx="3183890" cy="401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63F5E-E746-F42A-0BDD-3FCD51764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8156C9-43AA-20C3-2901-A2C20BB08640}"/>
              </a:ext>
            </a:extLst>
          </p:cNvPr>
          <p:cNvSpPr txBox="1"/>
          <p:nvPr/>
        </p:nvSpPr>
        <p:spPr>
          <a:xfrm>
            <a:off x="2684145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Vireak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3D81FB-68B1-E8DF-ACB1-D3A171966784}"/>
              </a:ext>
            </a:extLst>
          </p:cNvPr>
          <p:cNvSpPr txBox="1"/>
          <p:nvPr/>
        </p:nvSpPr>
        <p:spPr>
          <a:xfrm>
            <a:off x="4643120" y="153415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Ellie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16541B-996B-80D8-4B1F-9A888422228E}"/>
              </a:ext>
            </a:extLst>
          </p:cNvPr>
          <p:cNvSpPr txBox="1"/>
          <p:nvPr/>
        </p:nvSpPr>
        <p:spPr>
          <a:xfrm>
            <a:off x="2684145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Lyheang</a:t>
            </a:r>
            <a:endParaRPr lang="en-US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F2DD14-2865-7D06-481B-5AA46A346544}"/>
              </a:ext>
            </a:extLst>
          </p:cNvPr>
          <p:cNvSpPr txBox="1"/>
          <p:nvPr/>
        </p:nvSpPr>
        <p:spPr>
          <a:xfrm>
            <a:off x="4643120" y="2003060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Sak Sak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140768-739F-4B9F-1691-99D40BB4F13F}"/>
              </a:ext>
            </a:extLst>
          </p:cNvPr>
          <p:cNvSpPr txBox="1"/>
          <p:nvPr/>
        </p:nvSpPr>
        <p:spPr>
          <a:xfrm>
            <a:off x="2684145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Visal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F436B3F-B340-B8CF-51EA-754C4D54A02B}"/>
              </a:ext>
            </a:extLst>
          </p:cNvPr>
          <p:cNvSpPr txBox="1"/>
          <p:nvPr/>
        </p:nvSpPr>
        <p:spPr>
          <a:xfrm>
            <a:off x="4643120" y="2471961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Bella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3C6A62-54A3-8A91-9E7D-5E523834913C}"/>
              </a:ext>
            </a:extLst>
          </p:cNvPr>
          <p:cNvSpPr txBox="1"/>
          <p:nvPr/>
        </p:nvSpPr>
        <p:spPr>
          <a:xfrm>
            <a:off x="2684145" y="294086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Pich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875D07-6CCB-DB1C-AD25-1CB819226876}"/>
              </a:ext>
            </a:extLst>
          </p:cNvPr>
          <p:cNvSpPr txBox="1"/>
          <p:nvPr/>
        </p:nvSpPr>
        <p:spPr>
          <a:xfrm>
            <a:off x="2684145" y="3409763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Leaksmi</a:t>
            </a:r>
            <a:endParaRPr lang="en-US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A08882-5436-0836-01AF-3550D6690C36}"/>
              </a:ext>
            </a:extLst>
          </p:cNvPr>
          <p:cNvSpPr txBox="1"/>
          <p:nvPr/>
        </p:nvSpPr>
        <p:spPr>
          <a:xfrm>
            <a:off x="2684145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Jing Su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2ECFE1A-EC8C-ADA1-AC47-E9232046D926}"/>
              </a:ext>
            </a:extLst>
          </p:cNvPr>
          <p:cNvSpPr txBox="1"/>
          <p:nvPr/>
        </p:nvSpPr>
        <p:spPr>
          <a:xfrm>
            <a:off x="4643120" y="387866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Bot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EB2847-76E5-6A2F-6960-778BDA1D98DD}"/>
              </a:ext>
            </a:extLst>
          </p:cNvPr>
          <p:cNvSpPr txBox="1"/>
          <p:nvPr/>
        </p:nvSpPr>
        <p:spPr>
          <a:xfrm>
            <a:off x="4567234" y="3429000"/>
            <a:ext cx="1890715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Luna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ACBEFA3-2FD4-48F9-0772-10935CA99065}"/>
              </a:ext>
            </a:extLst>
          </p:cNvPr>
          <p:cNvSpPr txBox="1"/>
          <p:nvPr/>
        </p:nvSpPr>
        <p:spPr>
          <a:xfrm>
            <a:off x="4643120" y="2927977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Aurora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8481D69-DCE9-430A-748E-452DC3DFEFF9}"/>
              </a:ext>
            </a:extLst>
          </p:cNvPr>
          <p:cNvGrpSpPr/>
          <p:nvPr/>
        </p:nvGrpSpPr>
        <p:grpSpPr>
          <a:xfrm>
            <a:off x="762643" y="2940862"/>
            <a:ext cx="1777357" cy="3149462"/>
            <a:chOff x="762643" y="2940862"/>
            <a:chExt cx="1777357" cy="3149462"/>
          </a:xfrm>
        </p:grpSpPr>
        <p:sp>
          <p:nvSpPr>
            <p:cNvPr id="63" name="Cloud 62">
              <a:extLst>
                <a:ext uri="{FF2B5EF4-FFF2-40B4-BE49-F238E27FC236}">
                  <a16:creationId xmlns:a16="http://schemas.microsoft.com/office/drawing/2014/main" id="{0CA05E6D-EB8E-67FD-A6D3-4E58E672739F}"/>
                </a:ext>
              </a:extLst>
            </p:cNvPr>
            <p:cNvSpPr/>
            <p:nvPr/>
          </p:nvSpPr>
          <p:spPr>
            <a:xfrm>
              <a:off x="762643" y="5751770"/>
              <a:ext cx="1777357" cy="338554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cartoon of a person&#10;&#10;Description automatically generated with low confidence">
              <a:extLst>
                <a:ext uri="{FF2B5EF4-FFF2-40B4-BE49-F238E27FC236}">
                  <a16:creationId xmlns:a16="http://schemas.microsoft.com/office/drawing/2014/main" id="{C1B0D5D1-A90B-B5D6-1820-77E0D04F0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643" y="2940862"/>
              <a:ext cx="1777357" cy="3019112"/>
            </a:xfrm>
            <a:prstGeom prst="rect">
              <a:avLst/>
            </a:prstGeom>
          </p:spPr>
        </p:pic>
      </p:grpSp>
      <p:sp>
        <p:nvSpPr>
          <p:cNvPr id="68" name="Title 67">
            <a:extLst>
              <a:ext uri="{FF2B5EF4-FFF2-40B4-BE49-F238E27FC236}">
                <a16:creationId xmlns:a16="http://schemas.microsoft.com/office/drawing/2014/main" id="{812F5134-9070-59BE-87E6-53CD4861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r>
              <a:rPr lang="en-GB" sz="2400" dirty="0">
                <a:solidFill>
                  <a:srgbClr val="008E80"/>
                </a:solidFill>
                <a:latin typeface="Twinkl" panose="02000000000000000000" pitchFamily="2" charset="77"/>
              </a:rPr>
              <a:t>How are you feeling today?</a:t>
            </a: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?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8A6CF-E55C-757C-CAD9-B635E5AB2EA2}"/>
              </a:ext>
            </a:extLst>
          </p:cNvPr>
          <p:cNvSpPr txBox="1"/>
          <p:nvPr/>
        </p:nvSpPr>
        <p:spPr>
          <a:xfrm>
            <a:off x="4643119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En En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1C1A3-3D73-26BC-9AEA-954709A9EBE7}"/>
              </a:ext>
            </a:extLst>
          </p:cNvPr>
          <p:cNvSpPr txBox="1"/>
          <p:nvPr/>
        </p:nvSpPr>
        <p:spPr>
          <a:xfrm>
            <a:off x="2797200" y="433681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Rachna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B8C87-79C6-0748-A865-1A4A27F6569D}"/>
              </a:ext>
            </a:extLst>
          </p:cNvPr>
          <p:cNvSpPr txBox="1"/>
          <p:nvPr/>
        </p:nvSpPr>
        <p:spPr>
          <a:xfrm>
            <a:off x="2797200" y="4794974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Muy Muy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FEE78-B2D8-D367-9E5F-56937B7F1398}"/>
              </a:ext>
            </a:extLst>
          </p:cNvPr>
          <p:cNvSpPr txBox="1"/>
          <p:nvPr/>
        </p:nvSpPr>
        <p:spPr>
          <a:xfrm>
            <a:off x="2797200" y="5253129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7DF0B1-2B01-FB63-6EC6-B40FD99B19EB}"/>
              </a:ext>
            </a:extLst>
          </p:cNvPr>
          <p:cNvSpPr txBox="1"/>
          <p:nvPr/>
        </p:nvSpPr>
        <p:spPr>
          <a:xfrm>
            <a:off x="4651375" y="4822818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Tek Eang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A7795A-8334-27F6-BD76-09373C62AE61}"/>
              </a:ext>
            </a:extLst>
          </p:cNvPr>
          <p:cNvSpPr txBox="1"/>
          <p:nvPr/>
        </p:nvSpPr>
        <p:spPr>
          <a:xfrm>
            <a:off x="4651375" y="4362082"/>
            <a:ext cx="1814830" cy="338554"/>
          </a:xfrm>
          <a:prstGeom prst="rect">
            <a:avLst/>
          </a:prstGeom>
          <a:solidFill>
            <a:schemeClr val="bg1"/>
          </a:solidFill>
          <a:ln w="25400" cmpd="thickThin">
            <a:solidFill>
              <a:srgbClr val="36B5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Nana</a:t>
            </a:r>
          </a:p>
        </p:txBody>
      </p:sp>
    </p:spTree>
    <p:extLst>
      <p:ext uri="{BB962C8B-B14F-4D97-AF65-F5344CB8AC3E}">
        <p14:creationId xmlns:p14="http://schemas.microsoft.com/office/powerpoint/2010/main" val="266671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5" grpId="0" animBg="1"/>
      <p:bldP spid="48" grpId="0" animBg="1"/>
      <p:bldP spid="49" grpId="0" animBg="1"/>
      <p:bldP spid="51" grpId="0" animBg="1"/>
      <p:bldP spid="57" grpId="0" animBg="1"/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D0F89-D935-6BB7-6921-D29CCB761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32A31D90-8867-84BC-5DE1-544A9B7F6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u="none" strike="noStrike" dirty="0">
                <a:solidFill>
                  <a:srgbClr val="008E80"/>
                </a:solidFill>
                <a:effectLst/>
                <a:latin typeface="Twinkl" panose="02000000000000000000" pitchFamily="2" charset="77"/>
              </a:rPr>
              <a:t>We always start the day with ‘Good Morning Miss Sue’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pic>
        <p:nvPicPr>
          <p:cNvPr id="2" name="Picture 2" descr="Girl in Cambodia">
            <a:extLst>
              <a:ext uri="{FF2B5EF4-FFF2-40B4-BE49-F238E27FC236}">
                <a16:creationId xmlns:a16="http://schemas.microsoft.com/office/drawing/2014/main" id="{15F7F71D-041D-8C0E-6B59-49525592F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361" y="1358231"/>
            <a:ext cx="3401277" cy="458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53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922B-E797-3A69-E960-E03A2598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Joeys take off and put on their own shoes </a:t>
            </a:r>
          </a:p>
        </p:txBody>
      </p:sp>
      <p:pic>
        <p:nvPicPr>
          <p:cNvPr id="4" name="Picture 3" descr="A young child tying her shoe&#10;&#10;AI-generated content may be incorrect.">
            <a:extLst>
              <a:ext uri="{FF2B5EF4-FFF2-40B4-BE49-F238E27FC236}">
                <a16:creationId xmlns:a16="http://schemas.microsoft.com/office/drawing/2014/main" id="{7C272A41-6FF2-DC5C-C1D6-70D6961DA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69" y="1547446"/>
            <a:ext cx="5644661" cy="376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05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7">
            <a:extLst>
              <a:ext uri="{FF2B5EF4-FFF2-40B4-BE49-F238E27FC236}">
                <a16:creationId xmlns:a16="http://schemas.microsoft.com/office/drawing/2014/main" id="{1966F3D5-AF52-44C8-C098-E21B1D0B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1055264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rgbClr val="008E80"/>
                </a:solidFill>
                <a:latin typeface="Twinkl" panose="02000000000000000000" pitchFamily="2" charset="77"/>
              </a:rPr>
              <a:t>Backpacks, snacks, and water bottle</a:t>
            </a:r>
            <a:endParaRPr lang="en-US" sz="2400" dirty="0">
              <a:solidFill>
                <a:srgbClr val="008E80"/>
              </a:solidFill>
              <a:latin typeface="Twinkl" panose="02000000000000000000" pitchFamily="2" charset="77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8B11FA0-E274-8E26-4453-5132ADFA4A98}"/>
              </a:ext>
            </a:extLst>
          </p:cNvPr>
          <p:cNvGrpSpPr/>
          <p:nvPr/>
        </p:nvGrpSpPr>
        <p:grpSpPr>
          <a:xfrm>
            <a:off x="3810614" y="1983259"/>
            <a:ext cx="4798926" cy="3686020"/>
            <a:chOff x="2730590" y="1914110"/>
            <a:chExt cx="5657761" cy="3717768"/>
          </a:xfrm>
        </p:grpSpPr>
        <p:sp>
          <p:nvSpPr>
            <p:cNvPr id="46" name="Cloud 45">
              <a:extLst>
                <a:ext uri="{FF2B5EF4-FFF2-40B4-BE49-F238E27FC236}">
                  <a16:creationId xmlns:a16="http://schemas.microsoft.com/office/drawing/2014/main" id="{7FB41F2E-38C5-3A9A-4EBA-C3C8725CADC7}"/>
                </a:ext>
              </a:extLst>
            </p:cNvPr>
            <p:cNvSpPr/>
            <p:nvPr/>
          </p:nvSpPr>
          <p:spPr>
            <a:xfrm>
              <a:off x="5971033" y="2533333"/>
              <a:ext cx="2417318" cy="255142"/>
            </a:xfrm>
            <a:prstGeom prst="cloud">
              <a:avLst/>
            </a:prstGeom>
            <a:solidFill>
              <a:srgbClr val="8ACBC1">
                <a:alpha val="3014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loud 44">
              <a:extLst>
                <a:ext uri="{FF2B5EF4-FFF2-40B4-BE49-F238E27FC236}">
                  <a16:creationId xmlns:a16="http://schemas.microsoft.com/office/drawing/2014/main" id="{22165C08-930A-11C1-9BA5-A41D811C8FEC}"/>
                </a:ext>
              </a:extLst>
            </p:cNvPr>
            <p:cNvSpPr/>
            <p:nvPr/>
          </p:nvSpPr>
          <p:spPr>
            <a:xfrm>
              <a:off x="4462272" y="2131442"/>
              <a:ext cx="3172968" cy="255142"/>
            </a:xfrm>
            <a:prstGeom prst="cloud">
              <a:avLst/>
            </a:prstGeom>
            <a:solidFill>
              <a:srgbClr val="8ACBC1">
                <a:alpha val="2446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loud 43">
              <a:extLst>
                <a:ext uri="{FF2B5EF4-FFF2-40B4-BE49-F238E27FC236}">
                  <a16:creationId xmlns:a16="http://schemas.microsoft.com/office/drawing/2014/main" id="{C7EFE036-65DC-C6E2-678F-C6A3F9265679}"/>
                </a:ext>
              </a:extLst>
            </p:cNvPr>
            <p:cNvSpPr/>
            <p:nvPr/>
          </p:nvSpPr>
          <p:spPr>
            <a:xfrm>
              <a:off x="3675888" y="3685032"/>
              <a:ext cx="4632864" cy="1122619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loud 41">
              <a:extLst>
                <a:ext uri="{FF2B5EF4-FFF2-40B4-BE49-F238E27FC236}">
                  <a16:creationId xmlns:a16="http://schemas.microsoft.com/office/drawing/2014/main" id="{6C7E64B3-EED0-9ADD-8AA8-220BDCAE8CF3}"/>
                </a:ext>
              </a:extLst>
            </p:cNvPr>
            <p:cNvSpPr/>
            <p:nvPr/>
          </p:nvSpPr>
          <p:spPr>
            <a:xfrm>
              <a:off x="2889505" y="4396997"/>
              <a:ext cx="5498845" cy="1234881"/>
            </a:xfrm>
            <a:prstGeom prst="cloud">
              <a:avLst/>
            </a:prstGeom>
            <a:solidFill>
              <a:srgbClr val="8AC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35E8C71-A941-3050-BAC1-82837AC58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30590" y="1914110"/>
              <a:ext cx="5215382" cy="3529526"/>
            </a:xfrm>
            <a:prstGeom prst="rect">
              <a:avLst/>
            </a:prstGeom>
          </p:spPr>
        </p:pic>
      </p:grpSp>
      <p:pic>
        <p:nvPicPr>
          <p:cNvPr id="4" name="Picture 3" descr="A cartoon of a child holding a backpack&#10;&#10;AI-generated content may be incorrect.">
            <a:extLst>
              <a:ext uri="{FF2B5EF4-FFF2-40B4-BE49-F238E27FC236}">
                <a16:creationId xmlns:a16="http://schemas.microsoft.com/office/drawing/2014/main" id="{B9A8CC55-302C-EA1A-97BF-80ADD6F04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49" y="1601835"/>
            <a:ext cx="3063941" cy="21493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05A789-5C8F-72F6-57D2-8AEF655C6156}"/>
              </a:ext>
            </a:extLst>
          </p:cNvPr>
          <p:cNvSpPr txBox="1"/>
          <p:nvPr/>
        </p:nvSpPr>
        <p:spPr>
          <a:xfrm>
            <a:off x="1283110" y="3818843"/>
            <a:ext cx="2527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We put our backpacks in our locker and snacks on the shelf. Water bottles in purple bag.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596D45F-3995-0ED1-38D4-6BC608DF312E}"/>
                  </a:ext>
                </a:extLst>
              </p14:cNvPr>
              <p14:cNvContentPartPr/>
              <p14:nvPr/>
            </p14:nvContentPartPr>
            <p14:xfrm>
              <a:off x="3584520" y="4368175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596D45F-3995-0ED1-38D4-6BC608DF312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78400" y="4362055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9289D98-B779-90FC-2CE0-AEC3B69B13D8}"/>
              </a:ext>
            </a:extLst>
          </p:cNvPr>
          <p:cNvGrpSpPr/>
          <p:nvPr/>
        </p:nvGrpSpPr>
        <p:grpSpPr>
          <a:xfrm>
            <a:off x="3174840" y="4319935"/>
            <a:ext cx="360" cy="360"/>
            <a:chOff x="3174840" y="431993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245232FD-20E7-C2CF-7053-3D8222B245BB}"/>
                    </a:ext>
                  </a:extLst>
                </p14:cNvPr>
                <p14:cNvContentPartPr/>
                <p14:nvPr/>
              </p14:nvContentPartPr>
              <p14:xfrm>
                <a:off x="3174840" y="4319935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245232FD-20E7-C2CF-7053-3D8222B245B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68720" y="43138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1CCF31F-4384-72D9-E1B7-03A454C62145}"/>
                    </a:ext>
                  </a:extLst>
                </p14:cNvPr>
                <p14:cNvContentPartPr/>
                <p14:nvPr/>
              </p14:nvContentPartPr>
              <p14:xfrm>
                <a:off x="3174840" y="4319935"/>
                <a:ext cx="360" cy="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1CCF31F-4384-72D9-E1B7-03A454C6214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68720" y="43138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435F0C1-D31B-9FCF-BC0D-6AF6B17073D9}"/>
                    </a:ext>
                  </a:extLst>
                </p14:cNvPr>
                <p14:cNvContentPartPr/>
                <p14:nvPr/>
              </p14:nvContentPartPr>
              <p14:xfrm>
                <a:off x="3174840" y="4319935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435F0C1-D31B-9FCF-BC0D-6AF6B17073D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68720" y="43138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6AA50C2-A6CC-D118-71C2-EC5CE8BB372B}"/>
                  </a:ext>
                </a:extLst>
              </p14:cNvPr>
              <p14:cNvContentPartPr/>
              <p14:nvPr/>
            </p14:nvContentPartPr>
            <p14:xfrm>
              <a:off x="3557160" y="4389415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6AA50C2-A6CC-D118-71C2-EC5CE8BB372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1040" y="4383295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720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148764</TotalTime>
  <Words>467</Words>
  <Application>Microsoft Macintosh PowerPoint</Application>
  <PresentationFormat>On-screen Show (4:3)</PresentationFormat>
  <Paragraphs>127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Chalkduster</vt:lpstr>
      <vt:lpstr>Calibri</vt:lpstr>
      <vt:lpstr>Twinkl</vt:lpstr>
      <vt:lpstr>Arial</vt:lpstr>
      <vt:lpstr>Office Theme</vt:lpstr>
      <vt:lpstr>PowerPoint Presentation</vt:lpstr>
      <vt:lpstr>You have 4 teachers, and we all have names. Use our names.   Miss Sue  Miss Malis  Miss Maly  Miss Sryneath</vt:lpstr>
      <vt:lpstr>Good Morning everyone and welcome to school today! Let’s see who is here, it’s time to mark the roll. </vt:lpstr>
      <vt:lpstr>Who are this week’s leaders?</vt:lpstr>
      <vt:lpstr>Feelings</vt:lpstr>
      <vt:lpstr>How are you feeling today??</vt:lpstr>
      <vt:lpstr>We always start the day with ‘Good Morning Miss Sue’</vt:lpstr>
      <vt:lpstr>Joeys take off and put on their own shoes </vt:lpstr>
      <vt:lpstr>Backpacks, snacks, and water bottle</vt:lpstr>
      <vt:lpstr>NO THROWING</vt:lpstr>
      <vt:lpstr>PowerPoint Presentation</vt:lpstr>
      <vt:lpstr>PowerPoint Presentation</vt:lpstr>
      <vt:lpstr>Zero and 1</vt:lpstr>
      <vt:lpstr>Here are the days of the week. Which day is it?</vt:lpstr>
      <vt:lpstr>Which MONTH is it?</vt:lpstr>
      <vt:lpstr>What TIME is it?</vt:lpstr>
      <vt:lpstr>What is the weather like today? Can you take a look, and see?</vt:lpstr>
      <vt:lpstr>When we want or need something we say PLEASE</vt:lpstr>
      <vt:lpstr>When we get something we say THANK YOU</vt:lpstr>
      <vt:lpstr>When we give something we say YOU’RE WELCOME</vt:lpstr>
      <vt:lpstr>When we play together we……</vt:lpstr>
      <vt:lpstr>If we don’t like something we say……</vt:lpstr>
      <vt:lpstr>When we make a mistake we say……</vt:lpstr>
      <vt:lpstr>When we want someone’s attention, we say EXCUSE ME.</vt:lpstr>
      <vt:lpstr>Time to Clean Up! Joeys clean up NOT the Teachers. Clean up on the buzzer, listen for the Clean Up song, and be ready!</vt:lpstr>
      <vt:lpstr>Swallow your food before talking!</vt:lpstr>
      <vt:lpstr>How to cough and sneeze</vt:lpstr>
      <vt:lpstr>Blow your nose and put the tissue in the trash.</vt:lpstr>
      <vt:lpstr>You will learn to draw inside the lines</vt:lpstr>
      <vt:lpstr>You will learn to use scissors</vt:lpstr>
      <vt:lpstr>Show respect when someone enters the classroom.</vt:lpstr>
      <vt:lpstr>Keep your hands to yourself</vt:lpstr>
      <vt:lpstr>Feet are for walking Heel then toe</vt:lpstr>
      <vt:lpstr> We will learn to count</vt:lpstr>
      <vt:lpstr>Time for Morning Yoga</vt:lpstr>
      <vt:lpstr>HELLO SONG!</vt:lpstr>
      <vt:lpstr>Song Time!</vt:lpstr>
      <vt:lpstr>Read a Book</vt:lpstr>
      <vt:lpstr>LET’S START OUR 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Matthew Ridsdale</dc:creator>
  <cp:lastModifiedBy>Sue Fletcher</cp:lastModifiedBy>
  <cp:revision>76</cp:revision>
  <dcterms:created xsi:type="dcterms:W3CDTF">2019-06-05T08:15:39Z</dcterms:created>
  <dcterms:modified xsi:type="dcterms:W3CDTF">2026-09-01T01:08:29Z</dcterms:modified>
</cp:coreProperties>
</file>